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media/image7.jpeg" ContentType="image/jpeg"/>
  <Override PartName="/ppt/media/image8.jpeg" ContentType="image/jpeg"/>
  <Override PartName="/ppt/media/image9.jpeg" ContentType="image/jpeg"/>
  <Override PartName="/ppt/media/image10.jpeg" ContentType="image/jpeg"/>
  <Override PartName="/ppt/media/image11.jpeg" ContentType="image/jpeg"/>
  <Override PartName="/ppt/media/image12.jpeg" ContentType="image/jpeg"/>
  <Override PartName="/ppt/media/image13.jpeg" ContentType="image/jpeg"/>
  <Override PartName="/ppt/media/image14.jpeg" ContentType="image/jpeg"/>
  <Override PartName="/ppt/media/image15.jpeg" ContentType="image/jpeg"/>
  <Override PartName="/ppt/media/image16.jpeg" ContentType="image/jpeg"/>
  <Override PartName="/ppt/media/image17.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Lst>
  <p:sldSz cx="13004800" cy="9753600"/>
  <p:notesSz cx="6858000" cy="9144000"/>
  <p:defaultTextStyle>
    <a:lvl1pPr algn="ctr" defTabSz="584200">
      <a:defRPr sz="3600">
        <a:solidFill>
          <a:srgbClr val="FFFFFF"/>
        </a:solidFill>
        <a:latin typeface="+mn-lt"/>
        <a:ea typeface="+mn-ea"/>
        <a:cs typeface="+mn-cs"/>
        <a:sym typeface="Helvetica Light"/>
      </a:defRPr>
    </a:lvl1pPr>
    <a:lvl2pPr indent="228600" algn="ctr" defTabSz="584200">
      <a:defRPr sz="3600">
        <a:solidFill>
          <a:srgbClr val="FFFFFF"/>
        </a:solidFill>
        <a:latin typeface="+mn-lt"/>
        <a:ea typeface="+mn-ea"/>
        <a:cs typeface="+mn-cs"/>
        <a:sym typeface="Helvetica Light"/>
      </a:defRPr>
    </a:lvl2pPr>
    <a:lvl3pPr indent="457200" algn="ctr" defTabSz="584200">
      <a:defRPr sz="3600">
        <a:solidFill>
          <a:srgbClr val="FFFFFF"/>
        </a:solidFill>
        <a:latin typeface="+mn-lt"/>
        <a:ea typeface="+mn-ea"/>
        <a:cs typeface="+mn-cs"/>
        <a:sym typeface="Helvetica Light"/>
      </a:defRPr>
    </a:lvl3pPr>
    <a:lvl4pPr indent="685800" algn="ctr" defTabSz="584200">
      <a:defRPr sz="3600">
        <a:solidFill>
          <a:srgbClr val="FFFFFF"/>
        </a:solidFill>
        <a:latin typeface="+mn-lt"/>
        <a:ea typeface="+mn-ea"/>
        <a:cs typeface="+mn-cs"/>
        <a:sym typeface="Helvetica Light"/>
      </a:defRPr>
    </a:lvl4pPr>
    <a:lvl5pPr indent="914400" algn="ctr" defTabSz="584200">
      <a:defRPr sz="3600">
        <a:solidFill>
          <a:srgbClr val="FFFFFF"/>
        </a:solidFill>
        <a:latin typeface="+mn-lt"/>
        <a:ea typeface="+mn-ea"/>
        <a:cs typeface="+mn-cs"/>
        <a:sym typeface="Helvetica Light"/>
      </a:defRPr>
    </a:lvl5pPr>
    <a:lvl6pPr indent="1143000" algn="ctr" defTabSz="584200">
      <a:defRPr sz="3600">
        <a:solidFill>
          <a:srgbClr val="FFFFFF"/>
        </a:solidFill>
        <a:latin typeface="+mn-lt"/>
        <a:ea typeface="+mn-ea"/>
        <a:cs typeface="+mn-cs"/>
        <a:sym typeface="Helvetica Light"/>
      </a:defRPr>
    </a:lvl6pPr>
    <a:lvl7pPr indent="1371600" algn="ctr" defTabSz="584200">
      <a:defRPr sz="3600">
        <a:solidFill>
          <a:srgbClr val="FFFFFF"/>
        </a:solidFill>
        <a:latin typeface="+mn-lt"/>
        <a:ea typeface="+mn-ea"/>
        <a:cs typeface="+mn-cs"/>
        <a:sym typeface="Helvetica Light"/>
      </a:defRPr>
    </a:lvl7pPr>
    <a:lvl8pPr indent="1600200" algn="ctr" defTabSz="584200">
      <a:defRPr sz="3600">
        <a:solidFill>
          <a:srgbClr val="FFFFFF"/>
        </a:solidFill>
        <a:latin typeface="+mn-lt"/>
        <a:ea typeface="+mn-ea"/>
        <a:cs typeface="+mn-cs"/>
        <a:sym typeface="Helvetica Light"/>
      </a:defRPr>
    </a:lvl8pPr>
    <a:lvl9pPr indent="1828800" algn="ctr" defTabSz="584200">
      <a:defRPr sz="3600">
        <a:solidFill>
          <a:srgbClr val="FFFFFF"/>
        </a:solidFill>
        <a:latin typeface="+mn-lt"/>
        <a:ea typeface="+mn-ea"/>
        <a:cs typeface="+mn-cs"/>
        <a:sym typeface="Helvetica Light"/>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3C0FC">
              <a:alpha val="26000"/>
            </a:srgbClr>
          </a:solidFill>
        </a:fill>
      </a:tcStyle>
    </a:band2H>
    <a:firstCol>
      <a:tcTxStyle b="off" i="off">
        <a:fontRef idx="minor">
          <a:srgbClr val="FFFFFF"/>
        </a:fontRef>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1497FC"/>
          </a:solidFill>
        </a:fill>
      </a:tcStyle>
    </a:firstCol>
    <a:la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065C1"/>
          </a:solidFill>
        </a:fill>
      </a:tcStyle>
    </a:lastRow>
    <a:firstRow>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065C1"/>
          </a:solidFill>
        </a:fill>
      </a:tcStyle>
    </a:firstRow>
  </a:tblStyle>
  <a:tblStyle styleId="{C7B018BB-80A7-4F77-B60F-C8B233D01FF8}" styleName="">
    <a:tblBg/>
    <a:wholeTbl>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b="def" i="def"/>
      <a:tcStyle>
        <a:tcBdr/>
        <a:fill>
          <a:solidFill>
            <a:srgbClr val="8EA5CB">
              <a:alpha val="25000"/>
            </a:srgbClr>
          </a:solidFill>
        </a:fill>
      </a:tcStyle>
    </a:band2H>
    <a:firstCol>
      <a:tcTxStyle b="off"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solidFill>
            <a:srgbClr val="53585F"/>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929292"/>
              </a:solidFill>
              <a:prstDash val="solid"/>
              <a:miter lim="400000"/>
            </a:ln>
          </a:insideH>
          <a:insideV>
            <a:ln w="12700" cap="flat">
              <a:noFill/>
              <a:miter lim="400000"/>
            </a:ln>
          </a:insideV>
        </a:tcBdr>
        <a:fill>
          <a:solidFill>
            <a:srgbClr val="004CB9"/>
          </a:solidFill>
        </a:fill>
      </a:tcStyle>
    </a:firstRow>
  </a:tblStyle>
  <a:tblStyle styleId="{EEE7283C-3CF3-47DC-8721-378D4A62B228}" styleName="">
    <a:tblBg/>
    <a:wholeTbl>
      <a:tcTxStyle b="off" i="off">
        <a:fontRef idx="minor">
          <a:srgbClr val="FFFFFF"/>
        </a:fontRef>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b="def" i="def"/>
      <a:tcStyle>
        <a:tcBdr/>
        <a:fill>
          <a:solidFill>
            <a:srgbClr val="308B16">
              <a:alpha val="35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CBCBCB"/>
              </a:solidFill>
              <a:prstDash val="solid"/>
              <a:miter lim="400000"/>
            </a:ln>
          </a:insideV>
        </a:tcBdr>
        <a:fill>
          <a:solidFill>
            <a:srgbClr val="2D7132"/>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CBCBCB"/>
              </a:solidFill>
              <a:prstDash val="solid"/>
              <a:miter lim="400000"/>
            </a:ln>
          </a:insideH>
          <a:insideV>
            <a:ln w="12700" cap="flat">
              <a:noFill/>
              <a:miter lim="400000"/>
            </a:ln>
          </a:insideV>
        </a:tcBdr>
        <a:fill>
          <a:solidFill>
            <a:srgbClr val="308B16"/>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25400" cap="flat">
              <a:noFill/>
              <a:miter lim="400000"/>
            </a:ln>
          </a:bottom>
          <a:insideH>
            <a:ln w="25400" cap="flat">
              <a:solidFill>
                <a:srgbClr val="CBCBCB"/>
              </a:solidFill>
              <a:prstDash val="solid"/>
              <a:miter lim="400000"/>
            </a:ln>
          </a:insideH>
          <a:insideV>
            <a:ln w="12700" cap="flat">
              <a:noFill/>
              <a:miter lim="400000"/>
            </a:ln>
          </a:insideV>
        </a:tcBdr>
        <a:fill>
          <a:solidFill>
            <a:srgbClr val="308B16"/>
          </a:solidFill>
        </a:fill>
      </a:tcStyle>
    </a:firstRow>
  </a:tblStyle>
  <a:tblStyle styleId="{CF821DB8-F4EB-4A41-A1BA-3FCAFE7338EE}" styleName="">
    <a:tblBg/>
    <a:wholeTbl>
      <a:tcTxStyle b="off" i="off">
        <a:fontRef idx="minor">
          <a:srgbClr val="FFFFFF"/>
        </a:fontRef>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b="def" i="def"/>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BF630E"/>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9B4407"/>
          </a:solidFill>
        </a:fill>
      </a:tcStyle>
    </a:firstRow>
  </a:tblStyle>
  <a:tblStyle styleId="{33BA23B1-9221-436E-865A-0063620EA4FD}" styleName="">
    <a:tblBg/>
    <a:wholeTbl>
      <a:tcTxStyle b="off" i="off">
        <a:fontRef idx="minor">
          <a:srgbClr val="FFFFFF"/>
        </a:fontRef>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b="def" i="def"/>
      <a:tcStyle>
        <a:tcBdr/>
        <a:fill>
          <a:solidFill>
            <a:srgbClr val="797A7C">
              <a:alpha val="30000"/>
            </a:srgbClr>
          </a:solidFill>
        </a:fill>
      </a:tcStyle>
    </a:band2H>
    <a:firstCol>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25400" cap="flat">
              <a:solidFill>
                <a:srgbClr val="D6D7D6"/>
              </a:solidFill>
              <a:prstDash val="solid"/>
              <a:miter lim="400000"/>
            </a:ln>
          </a:insideV>
        </a:tcBdr>
        <a:fill>
          <a:solidFill>
            <a:srgbClr val="1F2428"/>
          </a:solidFill>
        </a:fill>
      </a:tcStyle>
    </a:firstCol>
    <a:la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lastRow>
    <a:firstRow>
      <a:tcTxStyle b="off"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D6D7D6"/>
              </a:solidFill>
              <a:prstDash val="solid"/>
              <a:miter lim="400000"/>
            </a:ln>
          </a:insideH>
          <a:insideV>
            <a:ln w="12700" cap="flat">
              <a:noFill/>
              <a:miter lim="400000"/>
            </a:ln>
          </a:insideV>
        </a:tcBdr>
        <a:fill>
          <a:solidFill>
            <a:srgbClr val="484B4C"/>
          </a:solidFill>
        </a:fill>
      </a:tcStyle>
    </a:firstRow>
  </a:tblStyle>
  <a:tblStyle styleId="{2708684C-4D16-4618-839F-0558EEFCDFE6}" styleName="">
    <a:tblBg/>
    <a:wholeTbl>
      <a:tcTxStyle b="off" i="off">
        <a:fontRef idx="minor">
          <a:srgbClr val="FFFFFF"/>
        </a:fontRef>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b="def" i="def"/>
      <a:tcStyle>
        <a:tcBdr/>
        <a:fill>
          <a:solidFill>
            <a:srgbClr val="797A7C">
              <a:alpha val="30000"/>
            </a:srgbClr>
          </a:solidFill>
        </a:fill>
      </a:tcStyle>
    </a:band2H>
    <a:firstCol>
      <a:tcTxStyle b="on" i="off">
        <a:fontRef idx="minor">
          <a:srgbClr val="FFFFFF"/>
        </a:fontRef>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n" i="off">
        <a:fontRef idx="minor">
          <a:srgbClr val="FFFFFF"/>
        </a:fontRef>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Ref idx="minor">
          <a:srgbClr val="FFFFFF"/>
        </a:fontRef>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s>

</file>

<file path=ppt/media/image1.jpeg>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Shape 29"/>
          <p:cNvSpPr/>
          <p:nvPr>
            <p:ph type="sldImg"/>
          </p:nvPr>
        </p:nvSpPr>
        <p:spPr>
          <a:xfrm>
            <a:off x="1143000" y="685800"/>
            <a:ext cx="4572000" cy="3429000"/>
          </a:xfrm>
          <a:prstGeom prst="rect">
            <a:avLst/>
          </a:prstGeom>
        </p:spPr>
        <p:txBody>
          <a:bodyPr/>
          <a:lstStyle/>
          <a:p>
            <a:pPr lvl="0"/>
          </a:p>
        </p:txBody>
      </p:sp>
      <p:sp>
        <p:nvSpPr>
          <p:cNvPr id="30" name="Shape 30"/>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lnSpc>
        <a:spcPct val="125000"/>
      </a:lnSpc>
      <a:defRPr sz="2400">
        <a:latin typeface="Avenir Roman"/>
        <a:ea typeface="Avenir Roman"/>
        <a:cs typeface="Avenir Roman"/>
        <a:sym typeface="Avenir Roman"/>
      </a:defRPr>
    </a:lvl1pPr>
    <a:lvl2pPr indent="228600" defTabSz="457200">
      <a:lnSpc>
        <a:spcPct val="125000"/>
      </a:lnSpc>
      <a:defRPr sz="2400">
        <a:latin typeface="Avenir Roman"/>
        <a:ea typeface="Avenir Roman"/>
        <a:cs typeface="Avenir Roman"/>
        <a:sym typeface="Avenir Roman"/>
      </a:defRPr>
    </a:lvl2pPr>
    <a:lvl3pPr indent="457200" defTabSz="457200">
      <a:lnSpc>
        <a:spcPct val="125000"/>
      </a:lnSpc>
      <a:defRPr sz="2400">
        <a:latin typeface="Avenir Roman"/>
        <a:ea typeface="Avenir Roman"/>
        <a:cs typeface="Avenir Roman"/>
        <a:sym typeface="Avenir Roman"/>
      </a:defRPr>
    </a:lvl3pPr>
    <a:lvl4pPr indent="685800" defTabSz="457200">
      <a:lnSpc>
        <a:spcPct val="125000"/>
      </a:lnSpc>
      <a:defRPr sz="2400">
        <a:latin typeface="Avenir Roman"/>
        <a:ea typeface="Avenir Roman"/>
        <a:cs typeface="Avenir Roman"/>
        <a:sym typeface="Avenir Roman"/>
      </a:defRPr>
    </a:lvl4pPr>
    <a:lvl5pPr indent="914400" defTabSz="457200">
      <a:lnSpc>
        <a:spcPct val="125000"/>
      </a:lnSpc>
      <a:defRPr sz="2400">
        <a:latin typeface="Avenir Roman"/>
        <a:ea typeface="Avenir Roman"/>
        <a:cs typeface="Avenir Roman"/>
        <a:sym typeface="Avenir Roman"/>
      </a:defRPr>
    </a:lvl5pPr>
    <a:lvl6pPr indent="1143000" defTabSz="457200">
      <a:lnSpc>
        <a:spcPct val="125000"/>
      </a:lnSpc>
      <a:defRPr sz="2400">
        <a:latin typeface="Avenir Roman"/>
        <a:ea typeface="Avenir Roman"/>
        <a:cs typeface="Avenir Roman"/>
        <a:sym typeface="Avenir Roman"/>
      </a:defRPr>
    </a:lvl6pPr>
    <a:lvl7pPr indent="1371600" defTabSz="457200">
      <a:lnSpc>
        <a:spcPct val="125000"/>
      </a:lnSpc>
      <a:defRPr sz="2400">
        <a:latin typeface="Avenir Roman"/>
        <a:ea typeface="Avenir Roman"/>
        <a:cs typeface="Avenir Roman"/>
        <a:sym typeface="Avenir Roman"/>
      </a:defRPr>
    </a:lvl7pPr>
    <a:lvl8pPr indent="1600200" defTabSz="457200">
      <a:lnSpc>
        <a:spcPct val="125000"/>
      </a:lnSpc>
      <a:defRPr sz="2400">
        <a:latin typeface="Avenir Roman"/>
        <a:ea typeface="Avenir Roman"/>
        <a:cs typeface="Avenir Roman"/>
        <a:sym typeface="Avenir Roman"/>
      </a:defRPr>
    </a:lvl8pPr>
    <a:lvl9pPr indent="1828800" defTabSz="457200">
      <a:lnSpc>
        <a:spcPct val="125000"/>
      </a:lnSpc>
      <a:defRPr sz="2400">
        <a:latin typeface="Avenir Roman"/>
        <a:ea typeface="Avenir Roman"/>
        <a:cs typeface="Avenir Roman"/>
        <a:sym typeface="Avenir Roman"/>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1" showMasterPhAnim="1">
  <p:cSld name="Title &amp; Subtitle">
    <p:spTree>
      <p:nvGrpSpPr>
        <p:cNvPr id="1" name=""/>
        <p:cNvGrpSpPr/>
        <p:nvPr/>
      </p:nvGrpSpPr>
      <p:grpSpPr>
        <a:xfrm>
          <a:off x="0" y="0"/>
          <a:ext cx="0" cy="0"/>
          <a:chOff x="0" y="0"/>
          <a:chExt cx="0" cy="0"/>
        </a:xfrm>
      </p:grpSpPr>
      <p:sp>
        <p:nvSpPr>
          <p:cNvPr id="5" name="Shape 5"/>
          <p:cNvSpPr/>
          <p:nvPr>
            <p:ph type="title"/>
          </p:nvPr>
        </p:nvSpPr>
        <p:spPr>
          <a:xfrm>
            <a:off x="1270000" y="1638300"/>
            <a:ext cx="10464800" cy="3302000"/>
          </a:xfrm>
          <a:prstGeom prst="rect">
            <a:avLst/>
          </a:prstGeom>
        </p:spPr>
        <p:txBody>
          <a:bodyPr anchor="b"/>
          <a:lstStyle/>
          <a:p>
            <a:pPr lvl="0">
              <a:defRPr sz="1800">
                <a:solidFill>
                  <a:srgbClr val="000000"/>
                </a:solidFill>
              </a:defRPr>
            </a:pPr>
            <a:r>
              <a:rPr sz="8000">
                <a:solidFill>
                  <a:srgbClr val="FFFFFF"/>
                </a:solidFill>
              </a:rPr>
              <a:t>Title Text</a:t>
            </a:r>
          </a:p>
        </p:txBody>
      </p:sp>
      <p:sp>
        <p:nvSpPr>
          <p:cNvPr id="6" name="Shape 6"/>
          <p:cNvSpPr/>
          <p:nvPr>
            <p:ph type="body"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solidFill>
                  <a:srgbClr val="000000"/>
                </a:solidFill>
              </a:defRPr>
            </a:pPr>
            <a:r>
              <a:rPr sz="3200">
                <a:solidFill>
                  <a:srgbClr val="FFFFFF"/>
                </a:solidFill>
              </a:rPr>
              <a:t>Body Level One</a:t>
            </a:r>
            <a:endParaRPr sz="3200">
              <a:solidFill>
                <a:srgbClr val="FFFFFF"/>
              </a:solidFill>
            </a:endParaRPr>
          </a:p>
          <a:p>
            <a:pPr lvl="1">
              <a:defRPr sz="1800">
                <a:solidFill>
                  <a:srgbClr val="000000"/>
                </a:solidFill>
              </a:defRPr>
            </a:pPr>
            <a:r>
              <a:rPr sz="3200">
                <a:solidFill>
                  <a:srgbClr val="FFFFFF"/>
                </a:solidFill>
              </a:rPr>
              <a:t>Body Level Two</a:t>
            </a:r>
            <a:endParaRPr sz="3200">
              <a:solidFill>
                <a:srgbClr val="FFFFFF"/>
              </a:solidFill>
            </a:endParaRPr>
          </a:p>
          <a:p>
            <a:pPr lvl="2">
              <a:defRPr sz="1800">
                <a:solidFill>
                  <a:srgbClr val="000000"/>
                </a:solidFill>
              </a:defRPr>
            </a:pPr>
            <a:r>
              <a:rPr sz="3200">
                <a:solidFill>
                  <a:srgbClr val="FFFFFF"/>
                </a:solidFill>
              </a:rPr>
              <a:t>Body Level Three</a:t>
            </a:r>
            <a:endParaRPr sz="3200">
              <a:solidFill>
                <a:srgbClr val="FFFFFF"/>
              </a:solidFill>
            </a:endParaRPr>
          </a:p>
          <a:p>
            <a:pPr lvl="3">
              <a:defRPr sz="1800">
                <a:solidFill>
                  <a:srgbClr val="000000"/>
                </a:solidFill>
              </a:defRPr>
            </a:pPr>
            <a:r>
              <a:rPr sz="3200">
                <a:solidFill>
                  <a:srgbClr val="FFFFFF"/>
                </a:solidFill>
              </a:rPr>
              <a:t>Body Level Four</a:t>
            </a:r>
            <a:endParaRPr sz="3200">
              <a:solidFill>
                <a:srgbClr val="FFFFFF"/>
              </a:solidFill>
            </a:endParaRPr>
          </a:p>
          <a:p>
            <a:pPr lvl="4">
              <a:defRPr sz="1800">
                <a:solidFill>
                  <a:srgbClr val="000000"/>
                </a:solidFill>
              </a:defRPr>
            </a:pPr>
            <a:r>
              <a:rPr sz="3200">
                <a:solidFill>
                  <a:srgbClr val="FFFFFF"/>
                </a:solidFill>
              </a:rPr>
              <a:t>Body Level Five</a:t>
            </a:r>
          </a:p>
        </p:txBody>
      </p:sp>
    </p:spTree>
  </p:cSld>
  <p:clrMapOvr>
    <a:masterClrMapping/>
  </p:clrMapOvr>
  <p:transitio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8" name="Shape 8"/>
          <p:cNvSpPr/>
          <p:nvPr>
            <p:ph type="title"/>
          </p:nvPr>
        </p:nvSpPr>
        <p:spPr>
          <a:xfrm>
            <a:off x="1270000" y="6718300"/>
            <a:ext cx="10464800" cy="1422400"/>
          </a:xfrm>
          <a:prstGeom prst="rect">
            <a:avLst/>
          </a:prstGeom>
        </p:spPr>
        <p:txBody>
          <a:bodyPr/>
          <a:lstStyle/>
          <a:p>
            <a:pPr lvl="0">
              <a:defRPr sz="1800">
                <a:solidFill>
                  <a:srgbClr val="000000"/>
                </a:solidFill>
              </a:defRPr>
            </a:pPr>
            <a:r>
              <a:rPr sz="8000">
                <a:solidFill>
                  <a:srgbClr val="FFFFFF"/>
                </a:solidFill>
              </a:rPr>
              <a:t>Title Text</a:t>
            </a:r>
          </a:p>
        </p:txBody>
      </p:sp>
      <p:sp>
        <p:nvSpPr>
          <p:cNvPr id="9" name="Shape 9"/>
          <p:cNvSpPr/>
          <p:nvPr>
            <p:ph type="body"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solidFill>
                  <a:srgbClr val="000000"/>
                </a:solidFill>
              </a:defRPr>
            </a:pPr>
            <a:r>
              <a:rPr sz="3200">
                <a:solidFill>
                  <a:srgbClr val="FFFFFF"/>
                </a:solidFill>
              </a:rPr>
              <a:t>Body Level One</a:t>
            </a:r>
            <a:endParaRPr sz="3200">
              <a:solidFill>
                <a:srgbClr val="FFFFFF"/>
              </a:solidFill>
            </a:endParaRPr>
          </a:p>
          <a:p>
            <a:pPr lvl="1">
              <a:defRPr sz="1800">
                <a:solidFill>
                  <a:srgbClr val="000000"/>
                </a:solidFill>
              </a:defRPr>
            </a:pPr>
            <a:r>
              <a:rPr sz="3200">
                <a:solidFill>
                  <a:srgbClr val="FFFFFF"/>
                </a:solidFill>
              </a:rPr>
              <a:t>Body Level Two</a:t>
            </a:r>
            <a:endParaRPr sz="3200">
              <a:solidFill>
                <a:srgbClr val="FFFFFF"/>
              </a:solidFill>
            </a:endParaRPr>
          </a:p>
          <a:p>
            <a:pPr lvl="2">
              <a:defRPr sz="1800">
                <a:solidFill>
                  <a:srgbClr val="000000"/>
                </a:solidFill>
              </a:defRPr>
            </a:pPr>
            <a:r>
              <a:rPr sz="3200">
                <a:solidFill>
                  <a:srgbClr val="FFFFFF"/>
                </a:solidFill>
              </a:rPr>
              <a:t>Body Level Three</a:t>
            </a:r>
            <a:endParaRPr sz="3200">
              <a:solidFill>
                <a:srgbClr val="FFFFFF"/>
              </a:solidFill>
            </a:endParaRPr>
          </a:p>
          <a:p>
            <a:pPr lvl="3">
              <a:defRPr sz="1800">
                <a:solidFill>
                  <a:srgbClr val="000000"/>
                </a:solidFill>
              </a:defRPr>
            </a:pPr>
            <a:r>
              <a:rPr sz="3200">
                <a:solidFill>
                  <a:srgbClr val="FFFFFF"/>
                </a:solidFill>
              </a:rPr>
              <a:t>Body Level Four</a:t>
            </a:r>
            <a:endParaRPr sz="3200">
              <a:solidFill>
                <a:srgbClr val="FFFFFF"/>
              </a:solidFill>
            </a:endParaRPr>
          </a:p>
          <a:p>
            <a:pPr lvl="4">
              <a:defRPr sz="1800">
                <a:solidFill>
                  <a:srgbClr val="000000"/>
                </a:solidFill>
              </a:defRPr>
            </a:pPr>
            <a:r>
              <a:rPr sz="3200">
                <a:solidFill>
                  <a:srgbClr val="FFFFFF"/>
                </a:solidFill>
              </a:rPr>
              <a:t>Body Level Five</a:t>
            </a:r>
          </a:p>
        </p:txBody>
      </p:sp>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11" name="Shape 11"/>
          <p:cNvSpPr/>
          <p:nvPr>
            <p:ph type="title"/>
          </p:nvPr>
        </p:nvSpPr>
        <p:spPr>
          <a:xfrm>
            <a:off x="1270000" y="3225800"/>
            <a:ext cx="10464800" cy="3302000"/>
          </a:xfrm>
          <a:prstGeom prst="rect">
            <a:avLst/>
          </a:prstGeom>
        </p:spPr>
        <p:txBody>
          <a:bodyPr/>
          <a:lstStyle/>
          <a:p>
            <a:pPr lvl="0">
              <a:defRPr sz="1800">
                <a:solidFill>
                  <a:srgbClr val="000000"/>
                </a:solidFill>
              </a:defRPr>
            </a:pPr>
            <a:r>
              <a:rPr sz="8000">
                <a:solidFill>
                  <a:srgbClr val="FFFFFF"/>
                </a:solidFill>
              </a:rPr>
              <a:t>Title Text</a:t>
            </a:r>
          </a:p>
        </p:txBody>
      </p:sp>
    </p:spTree>
  </p:cSld>
  <p:clrMapOvr>
    <a:masterClrMapping/>
  </p:clrMapOvr>
  <p:transitio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13" name="Shape 13"/>
          <p:cNvSpPr/>
          <p:nvPr>
            <p:ph type="title"/>
          </p:nvPr>
        </p:nvSpPr>
        <p:spPr>
          <a:xfrm>
            <a:off x="952500" y="635000"/>
            <a:ext cx="5334000" cy="3987800"/>
          </a:xfrm>
          <a:prstGeom prst="rect">
            <a:avLst/>
          </a:prstGeom>
        </p:spPr>
        <p:txBody>
          <a:bodyPr anchor="b"/>
          <a:lstStyle>
            <a:lvl1pPr>
              <a:defRPr sz="6000"/>
            </a:lvl1pPr>
          </a:lstStyle>
          <a:p>
            <a:pPr lvl="0">
              <a:defRPr sz="1800">
                <a:solidFill>
                  <a:srgbClr val="000000"/>
                </a:solidFill>
              </a:defRPr>
            </a:pPr>
            <a:r>
              <a:rPr sz="6000">
                <a:solidFill>
                  <a:srgbClr val="FFFFFF"/>
                </a:solidFill>
              </a:rPr>
              <a:t>Title Text</a:t>
            </a:r>
          </a:p>
        </p:txBody>
      </p:sp>
      <p:sp>
        <p:nvSpPr>
          <p:cNvPr id="14" name="Shape 14"/>
          <p:cNvSpPr/>
          <p:nvPr>
            <p:ph type="body" idx="1"/>
          </p:nvPr>
        </p:nvSpPr>
        <p:spPr>
          <a:xfrm>
            <a:off x="952500" y="4762500"/>
            <a:ext cx="5334000" cy="41148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pPr lvl="0">
              <a:defRPr sz="1800">
                <a:solidFill>
                  <a:srgbClr val="000000"/>
                </a:solidFill>
              </a:defRPr>
            </a:pPr>
            <a:r>
              <a:rPr sz="3200">
                <a:solidFill>
                  <a:srgbClr val="FFFFFF"/>
                </a:solidFill>
              </a:rPr>
              <a:t>Body Level One</a:t>
            </a:r>
            <a:endParaRPr sz="3200">
              <a:solidFill>
                <a:srgbClr val="FFFFFF"/>
              </a:solidFill>
            </a:endParaRPr>
          </a:p>
          <a:p>
            <a:pPr lvl="1">
              <a:defRPr sz="1800">
                <a:solidFill>
                  <a:srgbClr val="000000"/>
                </a:solidFill>
              </a:defRPr>
            </a:pPr>
            <a:r>
              <a:rPr sz="3200">
                <a:solidFill>
                  <a:srgbClr val="FFFFFF"/>
                </a:solidFill>
              </a:rPr>
              <a:t>Body Level Two</a:t>
            </a:r>
            <a:endParaRPr sz="3200">
              <a:solidFill>
                <a:srgbClr val="FFFFFF"/>
              </a:solidFill>
            </a:endParaRPr>
          </a:p>
          <a:p>
            <a:pPr lvl="2">
              <a:defRPr sz="1800">
                <a:solidFill>
                  <a:srgbClr val="000000"/>
                </a:solidFill>
              </a:defRPr>
            </a:pPr>
            <a:r>
              <a:rPr sz="3200">
                <a:solidFill>
                  <a:srgbClr val="FFFFFF"/>
                </a:solidFill>
              </a:rPr>
              <a:t>Body Level Three</a:t>
            </a:r>
            <a:endParaRPr sz="3200">
              <a:solidFill>
                <a:srgbClr val="FFFFFF"/>
              </a:solidFill>
            </a:endParaRPr>
          </a:p>
          <a:p>
            <a:pPr lvl="3">
              <a:defRPr sz="1800">
                <a:solidFill>
                  <a:srgbClr val="000000"/>
                </a:solidFill>
              </a:defRPr>
            </a:pPr>
            <a:r>
              <a:rPr sz="3200">
                <a:solidFill>
                  <a:srgbClr val="FFFFFF"/>
                </a:solidFill>
              </a:rPr>
              <a:t>Body Level Four</a:t>
            </a:r>
            <a:endParaRPr sz="3200">
              <a:solidFill>
                <a:srgbClr val="FFFFFF"/>
              </a:solidFill>
            </a:endParaRPr>
          </a:p>
          <a:p>
            <a:pPr lvl="4">
              <a:defRPr sz="1800">
                <a:solidFill>
                  <a:srgbClr val="000000"/>
                </a:solidFill>
              </a:defRPr>
            </a:pPr>
            <a:r>
              <a:rPr sz="3200">
                <a:solidFill>
                  <a:srgbClr val="FFFFFF"/>
                </a:solidFill>
              </a:rPr>
              <a:t>Body Level Five</a:t>
            </a:r>
          </a:p>
        </p:txBody>
      </p:sp>
    </p:spTree>
  </p:cSld>
  <p:clrMapOvr>
    <a:masterClrMapping/>
  </p:clrMapOvr>
  <p:transitio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16" name="Shape 16"/>
          <p:cNvSpPr/>
          <p:nvPr>
            <p:ph type="title"/>
          </p:nvPr>
        </p:nvSpPr>
        <p:spPr>
          <a:prstGeom prst="rect">
            <a:avLst/>
          </a:prstGeom>
        </p:spPr>
        <p:txBody>
          <a:bodyPr/>
          <a:lstStyle/>
          <a:p>
            <a:pPr lvl="0">
              <a:defRPr sz="1800">
                <a:solidFill>
                  <a:srgbClr val="000000"/>
                </a:solidFill>
              </a:defRPr>
            </a:pPr>
            <a:r>
              <a:rPr sz="8000">
                <a:solidFill>
                  <a:srgbClr val="FFFFFF"/>
                </a:solidFill>
              </a:rPr>
              <a:t>Title Text</a:t>
            </a:r>
          </a:p>
        </p:txBody>
      </p:sp>
    </p:spTree>
  </p:cSld>
  <p:clrMapOvr>
    <a:masterClrMapping/>
  </p:clrMapOvr>
  <p:transitio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18" name="Shape 18"/>
          <p:cNvSpPr/>
          <p:nvPr>
            <p:ph type="title"/>
          </p:nvPr>
        </p:nvSpPr>
        <p:spPr>
          <a:prstGeom prst="rect">
            <a:avLst/>
          </a:prstGeom>
        </p:spPr>
        <p:txBody>
          <a:bodyPr/>
          <a:lstStyle/>
          <a:p>
            <a:pPr lvl="0">
              <a:defRPr sz="1800">
                <a:solidFill>
                  <a:srgbClr val="000000"/>
                </a:solidFill>
              </a:defRPr>
            </a:pPr>
            <a:r>
              <a:rPr sz="8000">
                <a:solidFill>
                  <a:srgbClr val="FFFFFF"/>
                </a:solidFill>
              </a:rPr>
              <a:t>Title Text</a:t>
            </a:r>
          </a:p>
        </p:txBody>
      </p:sp>
      <p:sp>
        <p:nvSpPr>
          <p:cNvPr id="19" name="Shape 19"/>
          <p:cNvSpPr/>
          <p:nvPr>
            <p:ph type="body" idx="1"/>
          </p:nvPr>
        </p:nvSpPr>
        <p:spPr>
          <a:prstGeom prst="rect">
            <a:avLst/>
          </a:prstGeom>
        </p:spPr>
        <p:txBody>
          <a:bodyPr/>
          <a:lstStyle/>
          <a:p>
            <a:pPr lvl="0">
              <a:defRPr sz="1800">
                <a:solidFill>
                  <a:srgbClr val="000000"/>
                </a:solidFill>
              </a:defRPr>
            </a:pPr>
            <a:r>
              <a:rPr sz="3800">
                <a:solidFill>
                  <a:srgbClr val="FFFFFF"/>
                </a:solidFill>
              </a:rPr>
              <a:t>Body Level One</a:t>
            </a:r>
            <a:endParaRPr sz="3800">
              <a:solidFill>
                <a:srgbClr val="FFFFFF"/>
              </a:solidFill>
            </a:endParaRPr>
          </a:p>
          <a:p>
            <a:pPr lvl="1">
              <a:defRPr sz="1800">
                <a:solidFill>
                  <a:srgbClr val="000000"/>
                </a:solidFill>
              </a:defRPr>
            </a:pPr>
            <a:r>
              <a:rPr sz="3800">
                <a:solidFill>
                  <a:srgbClr val="FFFFFF"/>
                </a:solidFill>
              </a:rPr>
              <a:t>Body Level Two</a:t>
            </a:r>
            <a:endParaRPr sz="3800">
              <a:solidFill>
                <a:srgbClr val="FFFFFF"/>
              </a:solidFill>
            </a:endParaRPr>
          </a:p>
          <a:p>
            <a:pPr lvl="2">
              <a:defRPr sz="1800">
                <a:solidFill>
                  <a:srgbClr val="000000"/>
                </a:solidFill>
              </a:defRPr>
            </a:pPr>
            <a:r>
              <a:rPr sz="3800">
                <a:solidFill>
                  <a:srgbClr val="FFFFFF"/>
                </a:solidFill>
              </a:rPr>
              <a:t>Body Level Three</a:t>
            </a:r>
            <a:endParaRPr sz="3800">
              <a:solidFill>
                <a:srgbClr val="FFFFFF"/>
              </a:solidFill>
            </a:endParaRPr>
          </a:p>
          <a:p>
            <a:pPr lvl="3">
              <a:defRPr sz="1800">
                <a:solidFill>
                  <a:srgbClr val="000000"/>
                </a:solidFill>
              </a:defRPr>
            </a:pPr>
            <a:r>
              <a:rPr sz="3800">
                <a:solidFill>
                  <a:srgbClr val="FFFFFF"/>
                </a:solidFill>
              </a:rPr>
              <a:t>Body Level Four</a:t>
            </a:r>
            <a:endParaRPr sz="3800">
              <a:solidFill>
                <a:srgbClr val="FFFFFF"/>
              </a:solidFill>
            </a:endParaRPr>
          </a:p>
          <a:p>
            <a:pPr lvl="4">
              <a:defRPr sz="1800">
                <a:solidFill>
                  <a:srgbClr val="000000"/>
                </a:solidFill>
              </a:defRPr>
            </a:pPr>
            <a:r>
              <a:rPr sz="3800">
                <a:solidFill>
                  <a:srgbClr val="FFFFFF"/>
                </a:solidFill>
              </a:rPr>
              <a:t>Body Level Five</a:t>
            </a:r>
          </a:p>
        </p:txBody>
      </p:sp>
    </p:spTree>
  </p:cSld>
  <p:clrMapOvr>
    <a:masterClrMapping/>
  </p:clrMapOvr>
  <p:transitio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21" name="Shape 21"/>
          <p:cNvSpPr/>
          <p:nvPr>
            <p:ph type="title"/>
          </p:nvPr>
        </p:nvSpPr>
        <p:spPr>
          <a:prstGeom prst="rect">
            <a:avLst/>
          </a:prstGeom>
        </p:spPr>
        <p:txBody>
          <a:bodyPr/>
          <a:lstStyle/>
          <a:p>
            <a:pPr lvl="0">
              <a:defRPr sz="1800">
                <a:solidFill>
                  <a:srgbClr val="000000"/>
                </a:solidFill>
              </a:defRPr>
            </a:pPr>
            <a:r>
              <a:rPr sz="8000">
                <a:solidFill>
                  <a:srgbClr val="FFFFFF"/>
                </a:solidFill>
              </a:rPr>
              <a:t>Title Text</a:t>
            </a:r>
          </a:p>
        </p:txBody>
      </p:sp>
      <p:sp>
        <p:nvSpPr>
          <p:cNvPr id="22" name="Shape 22"/>
          <p:cNvSpPr/>
          <p:nvPr>
            <p:ph type="body"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231900" indent="-342900">
              <a:spcBef>
                <a:spcPts val="3200"/>
              </a:spcBef>
              <a:defRPr sz="2800"/>
            </a:lvl3pPr>
            <a:lvl4pPr marL="1676400" indent="-342900">
              <a:spcBef>
                <a:spcPts val="3200"/>
              </a:spcBef>
              <a:defRPr sz="2800"/>
            </a:lvl4pPr>
            <a:lvl5pPr marL="2120900" indent="-342900">
              <a:spcBef>
                <a:spcPts val="3200"/>
              </a:spcBef>
              <a:defRPr sz="2800"/>
            </a:lvl5pPr>
          </a:lstStyle>
          <a:p>
            <a:pPr lvl="0">
              <a:defRPr sz="1800">
                <a:solidFill>
                  <a:srgbClr val="000000"/>
                </a:solidFill>
              </a:defRPr>
            </a:pPr>
            <a:r>
              <a:rPr sz="2800">
                <a:solidFill>
                  <a:srgbClr val="FFFFFF"/>
                </a:solidFill>
              </a:rPr>
              <a:t>Body Level One</a:t>
            </a:r>
            <a:endParaRPr sz="2800">
              <a:solidFill>
                <a:srgbClr val="FFFFFF"/>
              </a:solidFill>
            </a:endParaRPr>
          </a:p>
          <a:p>
            <a:pPr lvl="1">
              <a:defRPr sz="1800">
                <a:solidFill>
                  <a:srgbClr val="000000"/>
                </a:solidFill>
              </a:defRPr>
            </a:pPr>
            <a:r>
              <a:rPr sz="2800">
                <a:solidFill>
                  <a:srgbClr val="FFFFFF"/>
                </a:solidFill>
              </a:rPr>
              <a:t>Body Level Two</a:t>
            </a:r>
            <a:endParaRPr sz="2800">
              <a:solidFill>
                <a:srgbClr val="FFFFFF"/>
              </a:solidFill>
            </a:endParaRPr>
          </a:p>
          <a:p>
            <a:pPr lvl="2">
              <a:defRPr sz="1800">
                <a:solidFill>
                  <a:srgbClr val="000000"/>
                </a:solidFill>
              </a:defRPr>
            </a:pPr>
            <a:r>
              <a:rPr sz="2800">
                <a:solidFill>
                  <a:srgbClr val="FFFFFF"/>
                </a:solidFill>
              </a:rPr>
              <a:t>Body Level Three</a:t>
            </a:r>
            <a:endParaRPr sz="2800">
              <a:solidFill>
                <a:srgbClr val="FFFFFF"/>
              </a:solidFill>
            </a:endParaRPr>
          </a:p>
          <a:p>
            <a:pPr lvl="3">
              <a:defRPr sz="1800">
                <a:solidFill>
                  <a:srgbClr val="000000"/>
                </a:solidFill>
              </a:defRPr>
            </a:pPr>
            <a:r>
              <a:rPr sz="2800">
                <a:solidFill>
                  <a:srgbClr val="FFFFFF"/>
                </a:solidFill>
              </a:rPr>
              <a:t>Body Level Four</a:t>
            </a:r>
            <a:endParaRPr sz="2800">
              <a:solidFill>
                <a:srgbClr val="FFFFFF"/>
              </a:solidFill>
            </a:endParaRPr>
          </a:p>
          <a:p>
            <a:pPr lvl="4">
              <a:defRPr sz="1800">
                <a:solidFill>
                  <a:srgbClr val="000000"/>
                </a:solidFill>
              </a:defRPr>
            </a:pPr>
            <a:r>
              <a:rPr sz="2800">
                <a:solidFill>
                  <a:srgbClr val="FFFFFF"/>
                </a:solidFill>
              </a:rPr>
              <a:t>Body Level Five</a:t>
            </a:r>
          </a:p>
        </p:txBody>
      </p:sp>
    </p:spTree>
  </p:cSld>
  <p:clrMapOvr>
    <a:masterClrMapping/>
  </p:clrMapOvr>
  <p:transitio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24" name="Shape 24"/>
          <p:cNvSpPr/>
          <p:nvPr>
            <p:ph type="body" idx="1"/>
          </p:nvPr>
        </p:nvSpPr>
        <p:spPr>
          <a:xfrm>
            <a:off x="952500" y="1270000"/>
            <a:ext cx="11099800" cy="7213600"/>
          </a:xfrm>
          <a:prstGeom prst="rect">
            <a:avLst/>
          </a:prstGeom>
        </p:spPr>
        <p:txBody>
          <a:bodyPr/>
          <a:lstStyle/>
          <a:p>
            <a:pPr lvl="0">
              <a:defRPr sz="1800">
                <a:solidFill>
                  <a:srgbClr val="000000"/>
                </a:solidFill>
              </a:defRPr>
            </a:pPr>
            <a:r>
              <a:rPr sz="3800">
                <a:solidFill>
                  <a:srgbClr val="FFFFFF"/>
                </a:solidFill>
              </a:rPr>
              <a:t>Body Level One</a:t>
            </a:r>
            <a:endParaRPr sz="3800">
              <a:solidFill>
                <a:srgbClr val="FFFFFF"/>
              </a:solidFill>
            </a:endParaRPr>
          </a:p>
          <a:p>
            <a:pPr lvl="1">
              <a:defRPr sz="1800">
                <a:solidFill>
                  <a:srgbClr val="000000"/>
                </a:solidFill>
              </a:defRPr>
            </a:pPr>
            <a:r>
              <a:rPr sz="3800">
                <a:solidFill>
                  <a:srgbClr val="FFFFFF"/>
                </a:solidFill>
              </a:rPr>
              <a:t>Body Level Two</a:t>
            </a:r>
            <a:endParaRPr sz="3800">
              <a:solidFill>
                <a:srgbClr val="FFFFFF"/>
              </a:solidFill>
            </a:endParaRPr>
          </a:p>
          <a:p>
            <a:pPr lvl="2">
              <a:defRPr sz="1800">
                <a:solidFill>
                  <a:srgbClr val="000000"/>
                </a:solidFill>
              </a:defRPr>
            </a:pPr>
            <a:r>
              <a:rPr sz="3800">
                <a:solidFill>
                  <a:srgbClr val="FFFFFF"/>
                </a:solidFill>
              </a:rPr>
              <a:t>Body Level Three</a:t>
            </a:r>
            <a:endParaRPr sz="3800">
              <a:solidFill>
                <a:srgbClr val="FFFFFF"/>
              </a:solidFill>
            </a:endParaRPr>
          </a:p>
          <a:p>
            <a:pPr lvl="3">
              <a:defRPr sz="1800">
                <a:solidFill>
                  <a:srgbClr val="000000"/>
                </a:solidFill>
              </a:defRPr>
            </a:pPr>
            <a:r>
              <a:rPr sz="3800">
                <a:solidFill>
                  <a:srgbClr val="FFFFFF"/>
                </a:solidFill>
              </a:rPr>
              <a:t>Body Level Four</a:t>
            </a:r>
            <a:endParaRPr sz="3800">
              <a:solidFill>
                <a:srgbClr val="FFFFFF"/>
              </a:solidFill>
            </a:endParaRPr>
          </a:p>
          <a:p>
            <a:pPr lvl="4">
              <a:defRPr sz="1800">
                <a:solidFill>
                  <a:srgbClr val="000000"/>
                </a:solidFill>
              </a:defRPr>
            </a:pPr>
            <a:r>
              <a:rPr sz="3800">
                <a:solidFill>
                  <a:srgbClr val="FFFFFF"/>
                </a:solidFill>
              </a:rPr>
              <a:t>Body Level Five</a:t>
            </a:r>
          </a:p>
        </p:txBody>
      </p:sp>
    </p:spTree>
  </p:cSld>
  <p:clrMapOvr>
    <a:masterClrMapping/>
  </p:clrMapOvr>
  <p:transitio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p:bgPr>
    </p:bg>
    <p:spTree>
      <p:nvGrpSpPr>
        <p:cNvPr id="1" name=""/>
        <p:cNvGrpSpPr/>
        <p:nvPr/>
      </p:nvGrpSpPr>
      <p:grpSpPr>
        <a:xfrm>
          <a:off x="0" y="0"/>
          <a:ext cx="0" cy="0"/>
          <a:chOff x="0" y="0"/>
          <a:chExt cx="0" cy="0"/>
        </a:xfrm>
      </p:grpSpPr>
      <p:sp>
        <p:nvSpPr>
          <p:cNvPr id="2" name="Shape 2"/>
          <p:cNvSpPr/>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solidFill>
                  <a:srgbClr val="000000"/>
                </a:solidFill>
              </a:defRPr>
            </a:pPr>
            <a:r>
              <a:rPr sz="8000">
                <a:solidFill>
                  <a:srgbClr val="FFFFFF"/>
                </a:solidFill>
              </a:rPr>
              <a:t>Title Text</a:t>
            </a:r>
          </a:p>
        </p:txBody>
      </p:sp>
      <p:sp>
        <p:nvSpPr>
          <p:cNvPr id="3" name="Shape 3"/>
          <p:cNvSpPr/>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0" tIns="0" rIns="0" bIns="0" anchor="ctr">
            <a:normAutofit fontScale="100000" lnSpcReduction="0"/>
          </a:bodyPr>
          <a:lstStyle/>
          <a:p>
            <a:pPr lvl="0">
              <a:defRPr sz="1800">
                <a:solidFill>
                  <a:srgbClr val="000000"/>
                </a:solidFill>
              </a:defRPr>
            </a:pPr>
            <a:r>
              <a:rPr sz="3800">
                <a:solidFill>
                  <a:srgbClr val="FFFFFF"/>
                </a:solidFill>
              </a:rPr>
              <a:t>Body Level One</a:t>
            </a:r>
            <a:endParaRPr sz="3800">
              <a:solidFill>
                <a:srgbClr val="FFFFFF"/>
              </a:solidFill>
            </a:endParaRPr>
          </a:p>
          <a:p>
            <a:pPr lvl="1">
              <a:defRPr sz="1800">
                <a:solidFill>
                  <a:srgbClr val="000000"/>
                </a:solidFill>
              </a:defRPr>
            </a:pPr>
            <a:r>
              <a:rPr sz="3800">
                <a:solidFill>
                  <a:srgbClr val="FFFFFF"/>
                </a:solidFill>
              </a:rPr>
              <a:t>Body Level Two</a:t>
            </a:r>
            <a:endParaRPr sz="3800">
              <a:solidFill>
                <a:srgbClr val="FFFFFF"/>
              </a:solidFill>
            </a:endParaRPr>
          </a:p>
          <a:p>
            <a:pPr lvl="2">
              <a:defRPr sz="1800">
                <a:solidFill>
                  <a:srgbClr val="000000"/>
                </a:solidFill>
              </a:defRPr>
            </a:pPr>
            <a:r>
              <a:rPr sz="3800">
                <a:solidFill>
                  <a:srgbClr val="FFFFFF"/>
                </a:solidFill>
              </a:rPr>
              <a:t>Body Level Three</a:t>
            </a:r>
            <a:endParaRPr sz="3800">
              <a:solidFill>
                <a:srgbClr val="FFFFFF"/>
              </a:solidFill>
            </a:endParaRPr>
          </a:p>
          <a:p>
            <a:pPr lvl="3">
              <a:defRPr sz="1800">
                <a:solidFill>
                  <a:srgbClr val="000000"/>
                </a:solidFill>
              </a:defRPr>
            </a:pPr>
            <a:r>
              <a:rPr sz="3800">
                <a:solidFill>
                  <a:srgbClr val="FFFFFF"/>
                </a:solidFill>
              </a:rPr>
              <a:t>Body Level Four</a:t>
            </a:r>
            <a:endParaRPr sz="3800">
              <a:solidFill>
                <a:srgbClr val="FFFFFF"/>
              </a:solidFill>
            </a:endParaRPr>
          </a:p>
          <a:p>
            <a:pPr lvl="4">
              <a:defRPr sz="1800">
                <a:solidFill>
                  <a:srgbClr val="000000"/>
                </a:solidFill>
              </a:defRPr>
            </a:pPr>
            <a:r>
              <a:rPr sz="3800">
                <a:solidFill>
                  <a:srgbClr val="FFFFFF"/>
                </a:solidFill>
              </a:rPr>
              <a:t>Body Level Five</a:t>
            </a:r>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spd="med" advClick="1"/>
  <p:txStyles>
    <p:titleStyle>
      <a:lvl1pPr algn="ctr" defTabSz="584200">
        <a:defRPr sz="8000">
          <a:solidFill>
            <a:srgbClr val="FFFFFF"/>
          </a:solidFill>
          <a:latin typeface="+mn-lt"/>
          <a:ea typeface="+mn-ea"/>
          <a:cs typeface="+mn-cs"/>
          <a:sym typeface="Helvetica Light"/>
        </a:defRPr>
      </a:lvl1pPr>
      <a:lvl2pPr indent="228600" algn="ctr" defTabSz="584200">
        <a:defRPr sz="8000">
          <a:solidFill>
            <a:srgbClr val="FFFFFF"/>
          </a:solidFill>
          <a:latin typeface="+mn-lt"/>
          <a:ea typeface="+mn-ea"/>
          <a:cs typeface="+mn-cs"/>
          <a:sym typeface="Helvetica Light"/>
        </a:defRPr>
      </a:lvl2pPr>
      <a:lvl3pPr indent="457200" algn="ctr" defTabSz="584200">
        <a:defRPr sz="8000">
          <a:solidFill>
            <a:srgbClr val="FFFFFF"/>
          </a:solidFill>
          <a:latin typeface="+mn-lt"/>
          <a:ea typeface="+mn-ea"/>
          <a:cs typeface="+mn-cs"/>
          <a:sym typeface="Helvetica Light"/>
        </a:defRPr>
      </a:lvl3pPr>
      <a:lvl4pPr indent="685800" algn="ctr" defTabSz="584200">
        <a:defRPr sz="8000">
          <a:solidFill>
            <a:srgbClr val="FFFFFF"/>
          </a:solidFill>
          <a:latin typeface="+mn-lt"/>
          <a:ea typeface="+mn-ea"/>
          <a:cs typeface="+mn-cs"/>
          <a:sym typeface="Helvetica Light"/>
        </a:defRPr>
      </a:lvl4pPr>
      <a:lvl5pPr indent="914400" algn="ctr" defTabSz="584200">
        <a:defRPr sz="8000">
          <a:solidFill>
            <a:srgbClr val="FFFFFF"/>
          </a:solidFill>
          <a:latin typeface="+mn-lt"/>
          <a:ea typeface="+mn-ea"/>
          <a:cs typeface="+mn-cs"/>
          <a:sym typeface="Helvetica Light"/>
        </a:defRPr>
      </a:lvl5pPr>
      <a:lvl6pPr indent="1143000" algn="ctr" defTabSz="584200">
        <a:defRPr sz="8000">
          <a:solidFill>
            <a:srgbClr val="FFFFFF"/>
          </a:solidFill>
          <a:latin typeface="+mn-lt"/>
          <a:ea typeface="+mn-ea"/>
          <a:cs typeface="+mn-cs"/>
          <a:sym typeface="Helvetica Light"/>
        </a:defRPr>
      </a:lvl6pPr>
      <a:lvl7pPr indent="1371600" algn="ctr" defTabSz="584200">
        <a:defRPr sz="8000">
          <a:solidFill>
            <a:srgbClr val="FFFFFF"/>
          </a:solidFill>
          <a:latin typeface="+mn-lt"/>
          <a:ea typeface="+mn-ea"/>
          <a:cs typeface="+mn-cs"/>
          <a:sym typeface="Helvetica Light"/>
        </a:defRPr>
      </a:lvl7pPr>
      <a:lvl8pPr indent="1600200" algn="ctr" defTabSz="584200">
        <a:defRPr sz="8000">
          <a:solidFill>
            <a:srgbClr val="FFFFFF"/>
          </a:solidFill>
          <a:latin typeface="+mn-lt"/>
          <a:ea typeface="+mn-ea"/>
          <a:cs typeface="+mn-cs"/>
          <a:sym typeface="Helvetica Light"/>
        </a:defRPr>
      </a:lvl8pPr>
      <a:lvl9pPr indent="1828800" algn="ctr" defTabSz="584200">
        <a:defRPr sz="8000">
          <a:solidFill>
            <a:srgbClr val="FFFFFF"/>
          </a:solidFill>
          <a:latin typeface="+mn-lt"/>
          <a:ea typeface="+mn-ea"/>
          <a:cs typeface="+mn-cs"/>
          <a:sym typeface="Helvetica Light"/>
        </a:defRPr>
      </a:lvl9pPr>
    </p:titleStyle>
    <p:bodyStyle>
      <a:lvl1pPr marL="444500" indent="-444500" defTabSz="584200">
        <a:spcBef>
          <a:spcPts val="4200"/>
        </a:spcBef>
        <a:buSzPct val="75000"/>
        <a:buChar char="•"/>
        <a:defRPr sz="3800">
          <a:solidFill>
            <a:srgbClr val="FFFFFF"/>
          </a:solidFill>
          <a:latin typeface="+mn-lt"/>
          <a:ea typeface="+mn-ea"/>
          <a:cs typeface="+mn-cs"/>
          <a:sym typeface="Helvetica Light"/>
        </a:defRPr>
      </a:lvl1pPr>
      <a:lvl2pPr marL="889000" indent="-444500" defTabSz="584200">
        <a:spcBef>
          <a:spcPts val="4200"/>
        </a:spcBef>
        <a:buSzPct val="75000"/>
        <a:buChar char="•"/>
        <a:defRPr sz="3800">
          <a:solidFill>
            <a:srgbClr val="FFFFFF"/>
          </a:solidFill>
          <a:latin typeface="+mn-lt"/>
          <a:ea typeface="+mn-ea"/>
          <a:cs typeface="+mn-cs"/>
          <a:sym typeface="Helvetica Light"/>
        </a:defRPr>
      </a:lvl2pPr>
      <a:lvl3pPr marL="1333500" indent="-444500" defTabSz="584200">
        <a:spcBef>
          <a:spcPts val="4200"/>
        </a:spcBef>
        <a:buSzPct val="75000"/>
        <a:buChar char="•"/>
        <a:defRPr sz="3800">
          <a:solidFill>
            <a:srgbClr val="FFFFFF"/>
          </a:solidFill>
          <a:latin typeface="+mn-lt"/>
          <a:ea typeface="+mn-ea"/>
          <a:cs typeface="+mn-cs"/>
          <a:sym typeface="Helvetica Light"/>
        </a:defRPr>
      </a:lvl3pPr>
      <a:lvl4pPr marL="1778000" indent="-444500" defTabSz="584200">
        <a:spcBef>
          <a:spcPts val="4200"/>
        </a:spcBef>
        <a:buSzPct val="75000"/>
        <a:buChar char="•"/>
        <a:defRPr sz="3800">
          <a:solidFill>
            <a:srgbClr val="FFFFFF"/>
          </a:solidFill>
          <a:latin typeface="+mn-lt"/>
          <a:ea typeface="+mn-ea"/>
          <a:cs typeface="+mn-cs"/>
          <a:sym typeface="Helvetica Light"/>
        </a:defRPr>
      </a:lvl4pPr>
      <a:lvl5pPr marL="2222500" indent="-444500" defTabSz="584200">
        <a:spcBef>
          <a:spcPts val="4200"/>
        </a:spcBef>
        <a:buSzPct val="75000"/>
        <a:buChar char="•"/>
        <a:defRPr sz="3800">
          <a:solidFill>
            <a:srgbClr val="FFFFFF"/>
          </a:solidFill>
          <a:latin typeface="+mn-lt"/>
          <a:ea typeface="+mn-ea"/>
          <a:cs typeface="+mn-cs"/>
          <a:sym typeface="Helvetica Light"/>
        </a:defRPr>
      </a:lvl5pPr>
      <a:lvl6pPr marL="2667000" indent="-444500" defTabSz="584200">
        <a:spcBef>
          <a:spcPts val="4200"/>
        </a:spcBef>
        <a:buSzPct val="75000"/>
        <a:buChar char="•"/>
        <a:defRPr sz="3800">
          <a:solidFill>
            <a:srgbClr val="FFFFFF"/>
          </a:solidFill>
          <a:latin typeface="+mn-lt"/>
          <a:ea typeface="+mn-ea"/>
          <a:cs typeface="+mn-cs"/>
          <a:sym typeface="Helvetica Light"/>
        </a:defRPr>
      </a:lvl6pPr>
      <a:lvl7pPr marL="3111500" indent="-444500" defTabSz="584200">
        <a:spcBef>
          <a:spcPts val="4200"/>
        </a:spcBef>
        <a:buSzPct val="75000"/>
        <a:buChar char="•"/>
        <a:defRPr sz="3800">
          <a:solidFill>
            <a:srgbClr val="FFFFFF"/>
          </a:solidFill>
          <a:latin typeface="+mn-lt"/>
          <a:ea typeface="+mn-ea"/>
          <a:cs typeface="+mn-cs"/>
          <a:sym typeface="Helvetica Light"/>
        </a:defRPr>
      </a:lvl7pPr>
      <a:lvl8pPr marL="3556000" indent="-444500" defTabSz="584200">
        <a:spcBef>
          <a:spcPts val="4200"/>
        </a:spcBef>
        <a:buSzPct val="75000"/>
        <a:buChar char="•"/>
        <a:defRPr sz="3800">
          <a:solidFill>
            <a:srgbClr val="FFFFFF"/>
          </a:solidFill>
          <a:latin typeface="+mn-lt"/>
          <a:ea typeface="+mn-ea"/>
          <a:cs typeface="+mn-cs"/>
          <a:sym typeface="Helvetica Light"/>
        </a:defRPr>
      </a:lvl8pPr>
      <a:lvl9pPr marL="4000500" indent="-444500" defTabSz="584200">
        <a:spcBef>
          <a:spcPts val="4200"/>
        </a:spcBef>
        <a:buSzPct val="75000"/>
        <a:buChar char="•"/>
        <a:defRPr sz="3800">
          <a:solidFill>
            <a:srgbClr val="FFFFFF"/>
          </a:solidFill>
          <a:latin typeface="+mn-lt"/>
          <a:ea typeface="+mn-ea"/>
          <a:cs typeface="+mn-cs"/>
          <a:sym typeface="Helvetica Light"/>
        </a:defRPr>
      </a:lvl9pPr>
    </p:bodyStyle>
    <p:otherStyle>
      <a:lvl1pPr algn="ctr" defTabSz="584200">
        <a:defRPr>
          <a:solidFill>
            <a:schemeClr val="tx1"/>
          </a:solidFill>
          <a:latin typeface="+mn-lt"/>
          <a:ea typeface="+mn-ea"/>
          <a:cs typeface="+mn-cs"/>
          <a:sym typeface="Helvetica Light"/>
        </a:defRPr>
      </a:lvl1pPr>
      <a:lvl2pPr indent="228600" algn="ctr" defTabSz="584200">
        <a:defRPr>
          <a:solidFill>
            <a:schemeClr val="tx1"/>
          </a:solidFill>
          <a:latin typeface="+mn-lt"/>
          <a:ea typeface="+mn-ea"/>
          <a:cs typeface="+mn-cs"/>
          <a:sym typeface="Helvetica Light"/>
        </a:defRPr>
      </a:lvl2pPr>
      <a:lvl3pPr indent="457200" algn="ctr" defTabSz="584200">
        <a:defRPr>
          <a:solidFill>
            <a:schemeClr val="tx1"/>
          </a:solidFill>
          <a:latin typeface="+mn-lt"/>
          <a:ea typeface="+mn-ea"/>
          <a:cs typeface="+mn-cs"/>
          <a:sym typeface="Helvetica Light"/>
        </a:defRPr>
      </a:lvl3pPr>
      <a:lvl4pPr indent="685800" algn="ctr" defTabSz="584200">
        <a:defRPr>
          <a:solidFill>
            <a:schemeClr val="tx1"/>
          </a:solidFill>
          <a:latin typeface="+mn-lt"/>
          <a:ea typeface="+mn-ea"/>
          <a:cs typeface="+mn-cs"/>
          <a:sym typeface="Helvetica Light"/>
        </a:defRPr>
      </a:lvl4pPr>
      <a:lvl5pPr indent="914400" algn="ctr" defTabSz="584200">
        <a:defRPr>
          <a:solidFill>
            <a:schemeClr val="tx1"/>
          </a:solidFill>
          <a:latin typeface="+mn-lt"/>
          <a:ea typeface="+mn-ea"/>
          <a:cs typeface="+mn-cs"/>
          <a:sym typeface="Helvetica Light"/>
        </a:defRPr>
      </a:lvl5pPr>
      <a:lvl6pPr indent="1143000" algn="ctr" defTabSz="584200">
        <a:defRPr>
          <a:solidFill>
            <a:schemeClr val="tx1"/>
          </a:solidFill>
          <a:latin typeface="+mn-lt"/>
          <a:ea typeface="+mn-ea"/>
          <a:cs typeface="+mn-cs"/>
          <a:sym typeface="Helvetica Light"/>
        </a:defRPr>
      </a:lvl6pPr>
      <a:lvl7pPr indent="1371600" algn="ctr" defTabSz="584200">
        <a:defRPr>
          <a:solidFill>
            <a:schemeClr val="tx1"/>
          </a:solidFill>
          <a:latin typeface="+mn-lt"/>
          <a:ea typeface="+mn-ea"/>
          <a:cs typeface="+mn-cs"/>
          <a:sym typeface="Helvetica Light"/>
        </a:defRPr>
      </a:lvl7pPr>
      <a:lvl8pPr indent="1600200" algn="ctr" defTabSz="584200">
        <a:defRPr>
          <a:solidFill>
            <a:schemeClr val="tx1"/>
          </a:solidFill>
          <a:latin typeface="+mn-lt"/>
          <a:ea typeface="+mn-ea"/>
          <a:cs typeface="+mn-cs"/>
          <a:sym typeface="Helvetica Light"/>
        </a:defRPr>
      </a:lvl8pPr>
      <a:lvl9pPr indent="1828800" algn="ctr" defTabSz="584200">
        <a:defRPr>
          <a:solidFill>
            <a:schemeClr val="tx1"/>
          </a:solidFill>
          <a:latin typeface="+mn-lt"/>
          <a:ea typeface="+mn-ea"/>
          <a:cs typeface="+mn-cs"/>
          <a:sym typeface="Helvetica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image" Target="../media/image3.jpeg"/><Relationship Id="rId5" Type="http://schemas.openxmlformats.org/officeDocument/2006/relationships/image" Target="../media/image4.jpeg"/><Relationship Id="rId6" Type="http://schemas.openxmlformats.org/officeDocument/2006/relationships/image" Target="../media/image5.jpeg"/><Relationship Id="rId7" Type="http://schemas.openxmlformats.org/officeDocument/2006/relationships/image" Target="../media/image6.jpeg"/><Relationship Id="rId8" Type="http://schemas.openxmlformats.org/officeDocument/2006/relationships/image" Target="../media/image7.jpeg"/><Relationship Id="rId9" Type="http://schemas.openxmlformats.org/officeDocument/2006/relationships/image" Target="../media/image8.jpeg"/><Relationship Id="rId10" Type="http://schemas.openxmlformats.org/officeDocument/2006/relationships/image" Target="../media/image9.jpeg"/><Relationship Id="rId11" Type="http://schemas.openxmlformats.org/officeDocument/2006/relationships/image" Target="../media/image10.jpeg"/><Relationship Id="rId12" Type="http://schemas.openxmlformats.org/officeDocument/2006/relationships/image" Target="../media/image11.jpeg"/><Relationship Id="rId13" Type="http://schemas.openxmlformats.org/officeDocument/2006/relationships/image" Target="../media/image12.jpeg"/><Relationship Id="rId14" Type="http://schemas.openxmlformats.org/officeDocument/2006/relationships/image" Target="../media/image13.jpeg"/><Relationship Id="rId15" Type="http://schemas.openxmlformats.org/officeDocument/2006/relationships/image" Target="../media/image14.jpeg"/><Relationship Id="rId16" Type="http://schemas.openxmlformats.org/officeDocument/2006/relationships/image" Target="../media/image15.jpeg"/><Relationship Id="rId17" Type="http://schemas.openxmlformats.org/officeDocument/2006/relationships/image" Target="../media/image16.jpeg"/><Relationship Id="rId18" Type="http://schemas.openxmlformats.org/officeDocument/2006/relationships/image" Target="../media/image17.jpe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eg"/><Relationship Id="rId3" Type="http://schemas.openxmlformats.org/officeDocument/2006/relationships/hyperlink" Target="https://www.youtube.com/watch?v=WI2ceGC89wg&amp;feature=youtu.be" TargetMode="Externa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2F2E34"/>
        </a:solidFill>
      </p:bgPr>
    </p:bg>
    <p:spTree>
      <p:nvGrpSpPr>
        <p:cNvPr id="1" name=""/>
        <p:cNvGrpSpPr/>
        <p:nvPr/>
      </p:nvGrpSpPr>
      <p:grpSpPr>
        <a:xfrm>
          <a:off x="0" y="0"/>
          <a:ext cx="0" cy="0"/>
          <a:chOff x="0" y="0"/>
          <a:chExt cx="0" cy="0"/>
        </a:xfrm>
      </p:grpSpPr>
      <p:pic>
        <p:nvPicPr>
          <p:cNvPr id="32" name="pasted-image.jpg"/>
          <p:cNvPicPr/>
          <p:nvPr/>
        </p:nvPicPr>
        <p:blipFill>
          <a:blip r:embed="rId2">
            <a:extLst/>
          </a:blip>
          <a:stretch>
            <a:fillRect/>
          </a:stretch>
        </p:blipFill>
        <p:spPr>
          <a:xfrm>
            <a:off x="2940050" y="2432050"/>
            <a:ext cx="7124700" cy="4889500"/>
          </a:xfrm>
          <a:prstGeom prst="rect">
            <a:avLst/>
          </a:prstGeom>
          <a:ln w="12700">
            <a:miter lim="400000"/>
          </a:ln>
        </p:spPr>
      </p:pic>
      <p:sp>
        <p:nvSpPr>
          <p:cNvPr id="33" name="Shape 33"/>
          <p:cNvSpPr/>
          <p:nvPr/>
        </p:nvSpPr>
        <p:spPr>
          <a:xfrm>
            <a:off x="1575155" y="1012132"/>
            <a:ext cx="10125308" cy="14661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lnSpc>
                <a:spcPct val="120000"/>
              </a:lnSpc>
              <a:defRPr sz="1800">
                <a:solidFill>
                  <a:srgbClr val="000000"/>
                </a:solidFill>
              </a:defRPr>
            </a:pPr>
            <a:r>
              <a:rPr spc="96" sz="4800">
                <a:solidFill>
                  <a:srgbClr val="FFFFFF"/>
                </a:solidFill>
                <a:latin typeface="Ikaros Regular"/>
                <a:ea typeface="Ikaros Regular"/>
                <a:cs typeface="Ikaros Regular"/>
                <a:sym typeface="Ikaros Regular"/>
              </a:rPr>
              <a:t>PROBLEM: </a:t>
            </a:r>
            <a:endParaRPr spc="96" sz="4800">
              <a:solidFill>
                <a:srgbClr val="FFFFFF"/>
              </a:solidFill>
              <a:latin typeface="Ikaros Regular"/>
              <a:ea typeface="Ikaros Regular"/>
              <a:cs typeface="Ikaros Regular"/>
              <a:sym typeface="Ikaros Regular"/>
            </a:endParaRPr>
          </a:p>
          <a:p>
            <a:pPr lvl="0">
              <a:lnSpc>
                <a:spcPct val="120000"/>
              </a:lnSpc>
              <a:defRPr sz="1800">
                <a:solidFill>
                  <a:srgbClr val="000000"/>
                </a:solidFill>
              </a:defRPr>
            </a:pPr>
            <a:r>
              <a:rPr spc="72" sz="3600">
                <a:solidFill>
                  <a:srgbClr val="FFFFFF"/>
                </a:solidFill>
                <a:latin typeface="Ikaros Light"/>
                <a:ea typeface="Ikaros Light"/>
                <a:cs typeface="Ikaros Light"/>
                <a:sym typeface="Ikaros Light"/>
              </a:rPr>
              <a:t>People forget to act on things that inspire them.</a:t>
            </a:r>
          </a:p>
        </p:txBody>
      </p:sp>
      <p:sp>
        <p:nvSpPr>
          <p:cNvPr id="34" name="Shape 34"/>
          <p:cNvSpPr/>
          <p:nvPr/>
        </p:nvSpPr>
        <p:spPr>
          <a:xfrm>
            <a:off x="1575155" y="7275277"/>
            <a:ext cx="10125308" cy="146619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lvl="0">
              <a:lnSpc>
                <a:spcPct val="120000"/>
              </a:lnSpc>
              <a:defRPr sz="1800">
                <a:solidFill>
                  <a:srgbClr val="000000"/>
                </a:solidFill>
              </a:defRPr>
            </a:pPr>
            <a:r>
              <a:rPr spc="96" sz="4800">
                <a:solidFill>
                  <a:srgbClr val="FFFFFF"/>
                </a:solidFill>
                <a:latin typeface="Ikaros Regular"/>
                <a:ea typeface="Ikaros Regular"/>
                <a:cs typeface="Ikaros Regular"/>
                <a:sym typeface="Ikaros Regular"/>
              </a:rPr>
              <a:t>SOLUTION: </a:t>
            </a:r>
            <a:endParaRPr spc="96" sz="4800">
              <a:solidFill>
                <a:srgbClr val="FFFFFF"/>
              </a:solidFill>
              <a:latin typeface="Ikaros Regular"/>
              <a:ea typeface="Ikaros Regular"/>
              <a:cs typeface="Ikaros Regular"/>
              <a:sym typeface="Ikaros Regular"/>
            </a:endParaRPr>
          </a:p>
          <a:p>
            <a:pPr lvl="0">
              <a:lnSpc>
                <a:spcPct val="120000"/>
              </a:lnSpc>
              <a:defRPr sz="1800">
                <a:solidFill>
                  <a:srgbClr val="000000"/>
                </a:solidFill>
              </a:defRPr>
            </a:pPr>
            <a:r>
              <a:rPr spc="72" sz="3600">
                <a:solidFill>
                  <a:srgbClr val="FFFFFF"/>
                </a:solidFill>
                <a:latin typeface="Ikaros Light"/>
                <a:ea typeface="Ikaros Light"/>
                <a:cs typeface="Ikaros Light"/>
                <a:sym typeface="Ikaros Light"/>
              </a:rPr>
              <a:t>An inspiration diary with triggered reminders.</a:t>
            </a:r>
          </a:p>
        </p:txBody>
      </p:sp>
      <p:pic>
        <p:nvPicPr>
          <p:cNvPr id="35" name="pasted-image.jpg"/>
          <p:cNvPicPr/>
          <p:nvPr/>
        </p:nvPicPr>
        <p:blipFill>
          <a:blip r:embed="rId2">
            <a:extLst/>
          </a:blip>
          <a:stretch>
            <a:fillRect/>
          </a:stretch>
        </p:blipFill>
        <p:spPr>
          <a:xfrm>
            <a:off x="11495954" y="217042"/>
            <a:ext cx="1233204" cy="846317"/>
          </a:xfrm>
          <a:prstGeom prst="rect">
            <a:avLst/>
          </a:prstGeom>
          <a:ln w="12700">
            <a:miter lim="400000"/>
          </a:ln>
        </p:spPr>
      </p:pic>
    </p:spTree>
  </p:cSld>
  <p:clrMapOvr>
    <a:masterClrMapping/>
  </p:clrMapOvr>
  <p:transitio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2F2E34"/>
        </a:solidFill>
      </p:bgPr>
    </p:bg>
    <p:spTree>
      <p:nvGrpSpPr>
        <p:cNvPr id="1" name=""/>
        <p:cNvGrpSpPr/>
        <p:nvPr/>
      </p:nvGrpSpPr>
      <p:grpSpPr>
        <a:xfrm>
          <a:off x="0" y="0"/>
          <a:ext cx="0" cy="0"/>
          <a:chOff x="0" y="0"/>
          <a:chExt cx="0" cy="0"/>
        </a:xfrm>
      </p:grpSpPr>
      <p:sp>
        <p:nvSpPr>
          <p:cNvPr id="37" name="Shape 37"/>
          <p:cNvSpPr/>
          <p:nvPr/>
        </p:nvSpPr>
        <p:spPr>
          <a:xfrm>
            <a:off x="1384655" y="495300"/>
            <a:ext cx="2872370" cy="709168"/>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spAutoFit/>
          </a:bodyPr>
          <a:lstStyle>
            <a:lvl1pPr algn="l">
              <a:lnSpc>
                <a:spcPct val="120000"/>
              </a:lnSpc>
              <a:defRPr spc="96" sz="4800">
                <a:solidFill>
                  <a:srgbClr val="ECF0F1"/>
                </a:solidFill>
                <a:latin typeface="Ikaros Regular"/>
                <a:ea typeface="Ikaros Regular"/>
                <a:cs typeface="Ikaros Regular"/>
                <a:sym typeface="Ikaros Regular"/>
              </a:defRPr>
            </a:lvl1pPr>
          </a:lstStyle>
          <a:p>
            <a:pPr lvl="0">
              <a:defRPr spc="0" sz="1800">
                <a:solidFill>
                  <a:srgbClr val="000000"/>
                </a:solidFill>
              </a:defRPr>
            </a:pPr>
            <a:r>
              <a:rPr spc="96" sz="4800">
                <a:solidFill>
                  <a:srgbClr val="ECF0F1"/>
                </a:solidFill>
              </a:rPr>
              <a:t>SIMPLE: </a:t>
            </a:r>
          </a:p>
        </p:txBody>
      </p:sp>
      <p:sp>
        <p:nvSpPr>
          <p:cNvPr id="38" name="Shape 38"/>
          <p:cNvSpPr/>
          <p:nvPr/>
        </p:nvSpPr>
        <p:spPr>
          <a:xfrm>
            <a:off x="1574799" y="1242925"/>
            <a:ext cx="9855201" cy="126898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pc="48" sz="2400">
                <a:latin typeface="Ikaros Light"/>
                <a:ea typeface="Ikaros Light"/>
                <a:cs typeface="Ikaros Light"/>
                <a:sym typeface="Ikaros Light"/>
              </a:defRPr>
            </a:lvl1pPr>
          </a:lstStyle>
          <a:p>
            <a:pPr lvl="0">
              <a:defRPr spc="0" sz="1800">
                <a:solidFill>
                  <a:srgbClr val="000000"/>
                </a:solidFill>
              </a:defRPr>
            </a:pPr>
            <a:r>
              <a:rPr spc="48" sz="2400">
                <a:solidFill>
                  <a:srgbClr val="FFFFFF"/>
                </a:solidFill>
              </a:rPr>
              <a:t>Darby usually remembers what grocery she needs when she’s running between classes. She’ll make a list &amp; get a notification reminder when she enters a grocery store</a:t>
            </a:r>
          </a:p>
        </p:txBody>
      </p:sp>
      <p:sp>
        <p:nvSpPr>
          <p:cNvPr id="39" name="Shape 39"/>
          <p:cNvSpPr/>
          <p:nvPr/>
        </p:nvSpPr>
        <p:spPr>
          <a:xfrm>
            <a:off x="1384655" y="2679181"/>
            <a:ext cx="2872370" cy="70916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lnSpc>
                <a:spcPct val="120000"/>
              </a:lnSpc>
              <a:defRPr spc="96" sz="4800">
                <a:solidFill>
                  <a:srgbClr val="ECF0F1"/>
                </a:solidFill>
                <a:latin typeface="Ikaros Regular"/>
                <a:ea typeface="Ikaros Regular"/>
                <a:cs typeface="Ikaros Regular"/>
                <a:sym typeface="Ikaros Regular"/>
              </a:defRPr>
            </a:lvl1pPr>
          </a:lstStyle>
          <a:p>
            <a:pPr lvl="0">
              <a:defRPr spc="0" sz="1800">
                <a:solidFill>
                  <a:srgbClr val="000000"/>
                </a:solidFill>
              </a:defRPr>
            </a:pPr>
            <a:r>
              <a:rPr spc="96" sz="4800">
                <a:solidFill>
                  <a:srgbClr val="ECF0F1"/>
                </a:solidFill>
              </a:rPr>
              <a:t>MEDIUM:</a:t>
            </a:r>
          </a:p>
        </p:txBody>
      </p:sp>
      <p:sp>
        <p:nvSpPr>
          <p:cNvPr id="40" name="Shape 40"/>
          <p:cNvSpPr/>
          <p:nvPr/>
        </p:nvSpPr>
        <p:spPr>
          <a:xfrm>
            <a:off x="1384655" y="5271277"/>
            <a:ext cx="2872370" cy="70916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lnSpc>
                <a:spcPct val="120000"/>
              </a:lnSpc>
              <a:defRPr spc="96" sz="4800">
                <a:solidFill>
                  <a:srgbClr val="ECF0F1"/>
                </a:solidFill>
                <a:latin typeface="Ikaros Regular"/>
                <a:ea typeface="Ikaros Regular"/>
                <a:cs typeface="Ikaros Regular"/>
                <a:sym typeface="Ikaros Regular"/>
              </a:defRPr>
            </a:lvl1pPr>
          </a:lstStyle>
          <a:p>
            <a:pPr lvl="0">
              <a:defRPr spc="0" sz="1800">
                <a:solidFill>
                  <a:srgbClr val="000000"/>
                </a:solidFill>
              </a:defRPr>
            </a:pPr>
            <a:r>
              <a:rPr spc="96" sz="4800">
                <a:solidFill>
                  <a:srgbClr val="ECF0F1"/>
                </a:solidFill>
              </a:rPr>
              <a:t>COMPLEX:</a:t>
            </a:r>
          </a:p>
        </p:txBody>
      </p:sp>
      <p:sp>
        <p:nvSpPr>
          <p:cNvPr id="41" name="Shape 41"/>
          <p:cNvSpPr/>
          <p:nvPr/>
        </p:nvSpPr>
        <p:spPr>
          <a:xfrm>
            <a:off x="1574799" y="3428621"/>
            <a:ext cx="9855201" cy="167538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pc="48" sz="2400">
                <a:latin typeface="Ikaros Light"/>
                <a:ea typeface="Ikaros Light"/>
                <a:cs typeface="Ikaros Light"/>
                <a:sym typeface="Ikaros Light"/>
              </a:defRPr>
            </a:lvl1pPr>
          </a:lstStyle>
          <a:p>
            <a:pPr lvl="0">
              <a:defRPr spc="0" sz="1800">
                <a:solidFill>
                  <a:srgbClr val="000000"/>
                </a:solidFill>
              </a:defRPr>
            </a:pPr>
            <a:r>
              <a:rPr spc="48" sz="2400">
                <a:solidFill>
                  <a:srgbClr val="FFFFFF"/>
                </a:solidFill>
              </a:rPr>
              <a:t>David writes a popular blog. He has lots of conversations with people and wants to blog about things that intrigue him from these. He’ll jot down notes + take a picture for the blog post, setting a reminder for tomorrow morning when he is at his co­working space</a:t>
            </a:r>
          </a:p>
        </p:txBody>
      </p:sp>
      <p:sp>
        <p:nvSpPr>
          <p:cNvPr id="42" name="Shape 42"/>
          <p:cNvSpPr/>
          <p:nvPr/>
        </p:nvSpPr>
        <p:spPr>
          <a:xfrm>
            <a:off x="1574799" y="6020717"/>
            <a:ext cx="9855201" cy="330098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spc="48" sz="2400">
                <a:latin typeface="Ikaros Light"/>
                <a:ea typeface="Ikaros Light"/>
                <a:cs typeface="Ikaros Light"/>
                <a:sym typeface="Ikaros Light"/>
              </a:defRPr>
            </a:lvl1pPr>
          </a:lstStyle>
          <a:p>
            <a:pPr lvl="0">
              <a:defRPr spc="0" sz="1800">
                <a:solidFill>
                  <a:srgbClr val="000000"/>
                </a:solidFill>
              </a:defRPr>
            </a:pPr>
            <a:r>
              <a:rPr spc="48" sz="2400">
                <a:solidFill>
                  <a:srgbClr val="FFFFFF"/>
                </a:solidFill>
              </a:rPr>
              <a:t>Tina is an artist. She paints, draws, and does multimedia art. She is inspired by her environment, but this inspiration often comes to her when she is busy doing other things. She likes to log her inspiration in her notebook or on her phone in her Notes app, but often forgets to come back to her notes that she makes and forgets to act on that inspiration when it’s still fresh in her mind. She’ll set reminders to pull up inspiration when she is in her art studio, and will periodically scroll through her time series of inspiration when looking for inspiration.</a:t>
            </a:r>
          </a:p>
        </p:txBody>
      </p:sp>
      <p:pic>
        <p:nvPicPr>
          <p:cNvPr id="43" name="pasted-image.jpg"/>
          <p:cNvPicPr/>
          <p:nvPr/>
        </p:nvPicPr>
        <p:blipFill>
          <a:blip r:embed="rId2">
            <a:extLst/>
          </a:blip>
          <a:stretch>
            <a:fillRect/>
          </a:stretch>
        </p:blipFill>
        <p:spPr>
          <a:xfrm>
            <a:off x="11495954" y="217042"/>
            <a:ext cx="1233204" cy="846317"/>
          </a:xfrm>
          <a:prstGeom prst="rect">
            <a:avLst/>
          </a:prstGeom>
          <a:ln w="12700">
            <a:miter lim="400000"/>
          </a:ln>
        </p:spPr>
      </p:pic>
    </p:spTree>
  </p:cSld>
  <p:clrMapOvr>
    <a:masterClrMapping/>
  </p:clrMapOvr>
  <p:transitio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2F2E34"/>
        </a:solidFill>
      </p:bgPr>
    </p:bg>
    <p:spTree>
      <p:nvGrpSpPr>
        <p:cNvPr id="1" name=""/>
        <p:cNvGrpSpPr/>
        <p:nvPr/>
      </p:nvGrpSpPr>
      <p:grpSpPr>
        <a:xfrm>
          <a:off x="0" y="0"/>
          <a:ext cx="0" cy="0"/>
          <a:chOff x="0" y="0"/>
          <a:chExt cx="0" cy="0"/>
        </a:xfrm>
      </p:grpSpPr>
      <p:pic>
        <p:nvPicPr>
          <p:cNvPr id="45" name="pasted-image.jpg"/>
          <p:cNvPicPr/>
          <p:nvPr/>
        </p:nvPicPr>
        <p:blipFill>
          <a:blip r:embed="rId2">
            <a:extLst/>
          </a:blip>
          <a:stretch>
            <a:fillRect/>
          </a:stretch>
        </p:blipFill>
        <p:spPr>
          <a:xfrm>
            <a:off x="11495954" y="217042"/>
            <a:ext cx="1233204" cy="846317"/>
          </a:xfrm>
          <a:prstGeom prst="rect">
            <a:avLst/>
          </a:prstGeom>
          <a:ln w="12700">
            <a:miter lim="400000"/>
          </a:ln>
        </p:spPr>
      </p:pic>
      <p:sp>
        <p:nvSpPr>
          <p:cNvPr id="46" name="Shape 46"/>
          <p:cNvSpPr/>
          <p:nvPr/>
        </p:nvSpPr>
        <p:spPr>
          <a:xfrm>
            <a:off x="5067300" y="698500"/>
            <a:ext cx="2872369" cy="709168"/>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spAutoFit/>
          </a:bodyPr>
          <a:lstStyle>
            <a:lvl1pPr>
              <a:lnSpc>
                <a:spcPct val="120000"/>
              </a:lnSpc>
              <a:defRPr spc="96" sz="4800">
                <a:solidFill>
                  <a:srgbClr val="ECF0F1"/>
                </a:solidFill>
                <a:latin typeface="Ikaros Regular"/>
                <a:ea typeface="Ikaros Regular"/>
                <a:cs typeface="Ikaros Regular"/>
                <a:sym typeface="Ikaros Regular"/>
              </a:defRPr>
            </a:lvl1pPr>
          </a:lstStyle>
          <a:p>
            <a:pPr lvl="0">
              <a:defRPr spc="0" sz="1800">
                <a:solidFill>
                  <a:srgbClr val="000000"/>
                </a:solidFill>
              </a:defRPr>
            </a:pPr>
            <a:r>
              <a:rPr spc="96" sz="4800">
                <a:solidFill>
                  <a:srgbClr val="ECF0F1"/>
                </a:solidFill>
              </a:rPr>
              <a:t>SIMPLE: </a:t>
            </a:r>
          </a:p>
        </p:txBody>
      </p:sp>
      <p:sp>
        <p:nvSpPr>
          <p:cNvPr id="47" name="Shape 47"/>
          <p:cNvSpPr/>
          <p:nvPr/>
        </p:nvSpPr>
        <p:spPr>
          <a:xfrm>
            <a:off x="5066215" y="3467099"/>
            <a:ext cx="2872370" cy="70916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120000"/>
              </a:lnSpc>
              <a:defRPr spc="96" sz="4800">
                <a:solidFill>
                  <a:srgbClr val="ECF0F1"/>
                </a:solidFill>
                <a:latin typeface="Ikaros Regular"/>
                <a:ea typeface="Ikaros Regular"/>
                <a:cs typeface="Ikaros Regular"/>
                <a:sym typeface="Ikaros Regular"/>
              </a:defRPr>
            </a:lvl1pPr>
          </a:lstStyle>
          <a:p>
            <a:pPr lvl="0">
              <a:defRPr spc="0" sz="1800">
                <a:solidFill>
                  <a:srgbClr val="000000"/>
                </a:solidFill>
              </a:defRPr>
            </a:pPr>
            <a:r>
              <a:rPr spc="96" sz="4800">
                <a:solidFill>
                  <a:srgbClr val="ECF0F1"/>
                </a:solidFill>
              </a:rPr>
              <a:t>MEDIUM:</a:t>
            </a:r>
          </a:p>
        </p:txBody>
      </p:sp>
      <p:sp>
        <p:nvSpPr>
          <p:cNvPr id="48" name="Shape 48"/>
          <p:cNvSpPr/>
          <p:nvPr/>
        </p:nvSpPr>
        <p:spPr>
          <a:xfrm>
            <a:off x="5066215" y="6413499"/>
            <a:ext cx="2872370" cy="70916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120000"/>
              </a:lnSpc>
              <a:defRPr spc="96" sz="4800">
                <a:solidFill>
                  <a:srgbClr val="ECF0F1"/>
                </a:solidFill>
                <a:latin typeface="Ikaros Regular"/>
                <a:ea typeface="Ikaros Regular"/>
                <a:cs typeface="Ikaros Regular"/>
                <a:sym typeface="Ikaros Regular"/>
              </a:defRPr>
            </a:lvl1pPr>
          </a:lstStyle>
          <a:p>
            <a:pPr lvl="0">
              <a:defRPr spc="0" sz="1800">
                <a:solidFill>
                  <a:srgbClr val="000000"/>
                </a:solidFill>
              </a:defRPr>
            </a:pPr>
            <a:r>
              <a:rPr spc="96" sz="4800">
                <a:solidFill>
                  <a:srgbClr val="ECF0F1"/>
                </a:solidFill>
              </a:rPr>
              <a:t>COMPLEX:</a:t>
            </a:r>
          </a:p>
        </p:txBody>
      </p:sp>
      <p:pic>
        <p:nvPicPr>
          <p:cNvPr id="49" name="IMG_20151016_053908.jpg"/>
          <p:cNvPicPr/>
          <p:nvPr/>
        </p:nvPicPr>
        <p:blipFill>
          <a:blip r:embed="rId3">
            <a:extLst/>
          </a:blip>
          <a:stretch>
            <a:fillRect/>
          </a:stretch>
        </p:blipFill>
        <p:spPr>
          <a:xfrm rot="5400000">
            <a:off x="1536700" y="4276344"/>
            <a:ext cx="1409700" cy="1905001"/>
          </a:xfrm>
          <a:prstGeom prst="rect">
            <a:avLst/>
          </a:prstGeom>
          <a:ln w="12700">
            <a:miter lim="400000"/>
          </a:ln>
        </p:spPr>
      </p:pic>
      <p:pic>
        <p:nvPicPr>
          <p:cNvPr id="50" name="IMG_20151016_053913.jpg"/>
          <p:cNvPicPr/>
          <p:nvPr/>
        </p:nvPicPr>
        <p:blipFill>
          <a:blip r:embed="rId4">
            <a:extLst/>
          </a:blip>
          <a:stretch>
            <a:fillRect/>
          </a:stretch>
        </p:blipFill>
        <p:spPr>
          <a:xfrm rot="5400000">
            <a:off x="3670300" y="4276344"/>
            <a:ext cx="1409700" cy="1905001"/>
          </a:xfrm>
          <a:prstGeom prst="rect">
            <a:avLst/>
          </a:prstGeom>
          <a:ln w="12700">
            <a:miter lim="400000"/>
          </a:ln>
        </p:spPr>
      </p:pic>
      <p:pic>
        <p:nvPicPr>
          <p:cNvPr id="51" name="IMG_20151016_053919.jpg"/>
          <p:cNvPicPr/>
          <p:nvPr/>
        </p:nvPicPr>
        <p:blipFill>
          <a:blip r:embed="rId5">
            <a:extLst/>
          </a:blip>
          <a:stretch>
            <a:fillRect/>
          </a:stretch>
        </p:blipFill>
        <p:spPr>
          <a:xfrm rot="5400000">
            <a:off x="5797684" y="4276344"/>
            <a:ext cx="1409701" cy="1905001"/>
          </a:xfrm>
          <a:prstGeom prst="rect">
            <a:avLst/>
          </a:prstGeom>
          <a:ln w="12700">
            <a:miter lim="400000"/>
          </a:ln>
        </p:spPr>
      </p:pic>
      <p:pic>
        <p:nvPicPr>
          <p:cNvPr id="52" name="IMG_20151016_053925.jpg"/>
          <p:cNvPicPr/>
          <p:nvPr/>
        </p:nvPicPr>
        <p:blipFill>
          <a:blip r:embed="rId6">
            <a:extLst/>
          </a:blip>
          <a:stretch>
            <a:fillRect/>
          </a:stretch>
        </p:blipFill>
        <p:spPr>
          <a:xfrm rot="5400000">
            <a:off x="7925069" y="4276344"/>
            <a:ext cx="1409701" cy="1905001"/>
          </a:xfrm>
          <a:prstGeom prst="rect">
            <a:avLst/>
          </a:prstGeom>
          <a:ln w="12700">
            <a:miter lim="400000"/>
          </a:ln>
        </p:spPr>
      </p:pic>
      <p:pic>
        <p:nvPicPr>
          <p:cNvPr id="53" name="IMG_20151016_053939.jpg"/>
          <p:cNvPicPr/>
          <p:nvPr/>
        </p:nvPicPr>
        <p:blipFill>
          <a:blip r:embed="rId7">
            <a:extLst/>
          </a:blip>
          <a:stretch>
            <a:fillRect/>
          </a:stretch>
        </p:blipFill>
        <p:spPr>
          <a:xfrm rot="16200000">
            <a:off x="10058400" y="4276344"/>
            <a:ext cx="1409700" cy="1905001"/>
          </a:xfrm>
          <a:prstGeom prst="rect">
            <a:avLst/>
          </a:prstGeom>
          <a:ln w="12700">
            <a:miter lim="400000"/>
          </a:ln>
        </p:spPr>
      </p:pic>
      <p:pic>
        <p:nvPicPr>
          <p:cNvPr id="54" name="IMG_20151016_053019.jpg"/>
          <p:cNvPicPr/>
          <p:nvPr/>
        </p:nvPicPr>
        <p:blipFill>
          <a:blip r:embed="rId8">
            <a:extLst/>
          </a:blip>
          <a:stretch>
            <a:fillRect/>
          </a:stretch>
        </p:blipFill>
        <p:spPr>
          <a:xfrm rot="16200000">
            <a:off x="533534" y="7227823"/>
            <a:ext cx="1409701" cy="1905001"/>
          </a:xfrm>
          <a:prstGeom prst="rect">
            <a:avLst/>
          </a:prstGeom>
          <a:ln w="12700">
            <a:miter lim="400000"/>
          </a:ln>
        </p:spPr>
      </p:pic>
      <p:pic>
        <p:nvPicPr>
          <p:cNvPr id="55" name="IMG_20151016_053025.jpg"/>
          <p:cNvPicPr/>
          <p:nvPr/>
        </p:nvPicPr>
        <p:blipFill>
          <a:blip r:embed="rId9">
            <a:extLst/>
          </a:blip>
          <a:stretch>
            <a:fillRect/>
          </a:stretch>
        </p:blipFill>
        <p:spPr>
          <a:xfrm rot="16200000">
            <a:off x="2667134" y="7227823"/>
            <a:ext cx="1409701" cy="1905001"/>
          </a:xfrm>
          <a:prstGeom prst="rect">
            <a:avLst/>
          </a:prstGeom>
          <a:ln w="12700">
            <a:miter lim="400000"/>
          </a:ln>
        </p:spPr>
      </p:pic>
      <p:pic>
        <p:nvPicPr>
          <p:cNvPr id="56" name="IMG_20151016_053035.jpg"/>
          <p:cNvPicPr/>
          <p:nvPr/>
        </p:nvPicPr>
        <p:blipFill>
          <a:blip r:embed="rId10">
            <a:extLst/>
          </a:blip>
          <a:stretch>
            <a:fillRect/>
          </a:stretch>
        </p:blipFill>
        <p:spPr>
          <a:xfrm rot="16200000">
            <a:off x="4807219" y="7227823"/>
            <a:ext cx="1409701" cy="1905001"/>
          </a:xfrm>
          <a:prstGeom prst="rect">
            <a:avLst/>
          </a:prstGeom>
          <a:ln w="12700">
            <a:miter lim="400000"/>
          </a:ln>
        </p:spPr>
      </p:pic>
      <p:pic>
        <p:nvPicPr>
          <p:cNvPr id="57" name="IMG_20151016_053043.jpg"/>
          <p:cNvPicPr/>
          <p:nvPr/>
        </p:nvPicPr>
        <p:blipFill>
          <a:blip r:embed="rId11">
            <a:extLst/>
          </a:blip>
          <a:stretch>
            <a:fillRect/>
          </a:stretch>
        </p:blipFill>
        <p:spPr>
          <a:xfrm rot="16200000">
            <a:off x="6934334" y="7227823"/>
            <a:ext cx="1409701" cy="1905001"/>
          </a:xfrm>
          <a:prstGeom prst="rect">
            <a:avLst/>
          </a:prstGeom>
          <a:ln w="12700">
            <a:miter lim="400000"/>
          </a:ln>
        </p:spPr>
      </p:pic>
      <p:pic>
        <p:nvPicPr>
          <p:cNvPr id="58" name="IMG_20151016_053050.jpg"/>
          <p:cNvPicPr/>
          <p:nvPr/>
        </p:nvPicPr>
        <p:blipFill>
          <a:blip r:embed="rId12">
            <a:extLst/>
          </a:blip>
          <a:stretch>
            <a:fillRect/>
          </a:stretch>
        </p:blipFill>
        <p:spPr>
          <a:xfrm rot="16200000">
            <a:off x="9061450" y="7227823"/>
            <a:ext cx="1409700" cy="1905001"/>
          </a:xfrm>
          <a:prstGeom prst="rect">
            <a:avLst/>
          </a:prstGeom>
          <a:ln w="12700">
            <a:miter lim="400000"/>
          </a:ln>
        </p:spPr>
      </p:pic>
      <p:pic>
        <p:nvPicPr>
          <p:cNvPr id="59" name="IMG_20151016_053106.jpg"/>
          <p:cNvPicPr/>
          <p:nvPr/>
        </p:nvPicPr>
        <p:blipFill>
          <a:blip r:embed="rId13">
            <a:extLst/>
          </a:blip>
          <a:stretch>
            <a:fillRect/>
          </a:stretch>
        </p:blipFill>
        <p:spPr>
          <a:xfrm rot="16200000">
            <a:off x="11188565" y="7227823"/>
            <a:ext cx="1409701" cy="1905001"/>
          </a:xfrm>
          <a:prstGeom prst="rect">
            <a:avLst/>
          </a:prstGeom>
          <a:ln w="12700">
            <a:miter lim="400000"/>
          </a:ln>
        </p:spPr>
      </p:pic>
      <p:pic>
        <p:nvPicPr>
          <p:cNvPr id="60" name="IMG_20151016_053544.jpg"/>
          <p:cNvPicPr/>
          <p:nvPr/>
        </p:nvPicPr>
        <p:blipFill>
          <a:blip r:embed="rId14">
            <a:extLst/>
          </a:blip>
          <a:stretch>
            <a:fillRect/>
          </a:stretch>
        </p:blipFill>
        <p:spPr>
          <a:xfrm rot="16200000">
            <a:off x="1533457" y="1418843"/>
            <a:ext cx="1409701" cy="1905001"/>
          </a:xfrm>
          <a:prstGeom prst="rect">
            <a:avLst/>
          </a:prstGeom>
          <a:ln w="12700">
            <a:miter lim="400000"/>
          </a:ln>
        </p:spPr>
      </p:pic>
      <p:pic>
        <p:nvPicPr>
          <p:cNvPr id="61" name="IMG_20151016_053549.jpg"/>
          <p:cNvPicPr/>
          <p:nvPr/>
        </p:nvPicPr>
        <p:blipFill>
          <a:blip r:embed="rId15">
            <a:extLst/>
          </a:blip>
          <a:stretch>
            <a:fillRect/>
          </a:stretch>
        </p:blipFill>
        <p:spPr>
          <a:xfrm rot="16200000">
            <a:off x="3663950" y="1418843"/>
            <a:ext cx="1409700" cy="1905001"/>
          </a:xfrm>
          <a:prstGeom prst="rect">
            <a:avLst/>
          </a:prstGeom>
          <a:ln w="12700">
            <a:miter lim="400000"/>
          </a:ln>
        </p:spPr>
      </p:pic>
      <p:pic>
        <p:nvPicPr>
          <p:cNvPr id="62" name="IMG_20151016_053806.jpg"/>
          <p:cNvPicPr/>
          <p:nvPr/>
        </p:nvPicPr>
        <p:blipFill>
          <a:blip r:embed="rId16">
            <a:extLst/>
          </a:blip>
          <a:stretch>
            <a:fillRect/>
          </a:stretch>
        </p:blipFill>
        <p:spPr>
          <a:xfrm rot="10800000">
            <a:off x="5553277" y="1666493"/>
            <a:ext cx="1905001" cy="1409701"/>
          </a:xfrm>
          <a:prstGeom prst="rect">
            <a:avLst/>
          </a:prstGeom>
          <a:ln w="12700">
            <a:miter lim="400000"/>
          </a:ln>
        </p:spPr>
      </p:pic>
      <p:pic>
        <p:nvPicPr>
          <p:cNvPr id="63" name="IMG_20151016_053821.jpg"/>
          <p:cNvPicPr/>
          <p:nvPr/>
        </p:nvPicPr>
        <p:blipFill>
          <a:blip r:embed="rId17">
            <a:extLst/>
          </a:blip>
          <a:stretch>
            <a:fillRect/>
          </a:stretch>
        </p:blipFill>
        <p:spPr>
          <a:xfrm rot="10800000">
            <a:off x="7683769" y="1666493"/>
            <a:ext cx="1905001" cy="1409701"/>
          </a:xfrm>
          <a:prstGeom prst="rect">
            <a:avLst/>
          </a:prstGeom>
          <a:ln w="12700">
            <a:miter lim="400000"/>
          </a:ln>
        </p:spPr>
      </p:pic>
      <p:pic>
        <p:nvPicPr>
          <p:cNvPr id="64" name="IMG_20151016_053830.jpg"/>
          <p:cNvPicPr/>
          <p:nvPr/>
        </p:nvPicPr>
        <p:blipFill>
          <a:blip r:embed="rId18">
            <a:extLst/>
          </a:blip>
          <a:stretch>
            <a:fillRect/>
          </a:stretch>
        </p:blipFill>
        <p:spPr>
          <a:xfrm rot="10800000">
            <a:off x="9813992" y="1666493"/>
            <a:ext cx="1905001" cy="1409701"/>
          </a:xfrm>
          <a:prstGeom prst="rect">
            <a:avLst/>
          </a:prstGeom>
          <a:ln w="12700">
            <a:miter lim="400000"/>
          </a:ln>
        </p:spPr>
      </p:pic>
    </p:spTree>
  </p:cSld>
  <p:clrMapOvr>
    <a:masterClrMapping/>
  </p:clrMapOvr>
  <p:transitio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bg>
      <p:bgPr>
        <a:solidFill>
          <a:srgbClr val="2F2E34"/>
        </a:solidFill>
      </p:bgPr>
    </p:bg>
    <p:spTree>
      <p:nvGrpSpPr>
        <p:cNvPr id="1" name=""/>
        <p:cNvGrpSpPr/>
        <p:nvPr/>
      </p:nvGrpSpPr>
      <p:grpSpPr>
        <a:xfrm>
          <a:off x="0" y="0"/>
          <a:ext cx="0" cy="0"/>
          <a:chOff x="0" y="0"/>
          <a:chExt cx="0" cy="0"/>
        </a:xfrm>
      </p:grpSpPr>
      <p:pic>
        <p:nvPicPr>
          <p:cNvPr id="66" name="pasted-image.jpg"/>
          <p:cNvPicPr/>
          <p:nvPr/>
        </p:nvPicPr>
        <p:blipFill>
          <a:blip r:embed="rId2">
            <a:extLst/>
          </a:blip>
          <a:stretch>
            <a:fillRect/>
          </a:stretch>
        </p:blipFill>
        <p:spPr>
          <a:xfrm>
            <a:off x="11495954" y="217042"/>
            <a:ext cx="1233204" cy="846317"/>
          </a:xfrm>
          <a:prstGeom prst="rect">
            <a:avLst/>
          </a:prstGeom>
          <a:ln w="12700">
            <a:miter lim="400000"/>
          </a:ln>
        </p:spPr>
      </p:pic>
      <p:sp>
        <p:nvSpPr>
          <p:cNvPr id="67" name="Shape 67"/>
          <p:cNvSpPr/>
          <p:nvPr/>
        </p:nvSpPr>
        <p:spPr>
          <a:xfrm>
            <a:off x="886724" y="4105859"/>
            <a:ext cx="11231351" cy="154188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nSpc>
                <a:spcPct val="120000"/>
              </a:lnSpc>
              <a:defRPr spc="96" sz="4800" u="sng">
                <a:solidFill>
                  <a:srgbClr val="ECF0F1"/>
                </a:solidFill>
                <a:latin typeface="Ikaros Regular"/>
                <a:ea typeface="Ikaros Regular"/>
                <a:cs typeface="Ikaros Regular"/>
                <a:sym typeface="Ikaros Regular"/>
                <a:hlinkClick r:id="rId3" invalidUrl="" action="" tgtFrame="" tooltip="" history="1" highlightClick="0" endSnd="0"/>
              </a:defRPr>
            </a:lvl1pPr>
          </a:lstStyle>
          <a:p>
            <a:pPr lvl="0">
              <a:defRPr spc="0" sz="1800" u="none">
                <a:solidFill>
                  <a:srgbClr val="000000"/>
                </a:solidFill>
              </a:defRPr>
            </a:pPr>
            <a:r>
              <a:rPr spc="96" sz="4800" u="sng">
                <a:solidFill>
                  <a:srgbClr val="ECF0F1"/>
                </a:solidFill>
                <a:hlinkClick r:id="rId3" invalidUrl="" action="" tgtFrame="" tooltip="" history="1" highlightClick="0" endSnd="0"/>
              </a:rPr>
              <a:t>https://www.youtube.com/watch?v=WI2ceGC89wg&amp;feature=youtu.be</a:t>
            </a:r>
          </a:p>
        </p:txBody>
      </p:sp>
    </p:spTree>
  </p:cSld>
  <p:clrMapOvr>
    <a:masterClrMapping/>
  </p:clrMapOvr>
  <p:transition spd="med" advClick="1"/>
</p:sld>
</file>

<file path=ppt/theme/_rels/theme1.xml.rels><?xml version="1.0" encoding="UTF-8" standalone="yes"?><Relationships xmlns="http://schemas.openxmlformats.org/package/2006/relationships"><Relationship Id="rId1" Type="http://schemas.openxmlformats.org/officeDocument/2006/relationships/image" Target="../media/image1.png"/></Relationships>

</file>

<file path=ppt/theme/_rels/theme2.xml.rels><?xml version="1.0" encoding="UTF-8" standalone="yes"?><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26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lack">
  <a:themeElements>
    <a:clrScheme name="Black">
      <a:dk1>
        <a:srgbClr val="000000"/>
      </a:dk1>
      <a:lt1>
        <a:srgbClr val="FFFFFF"/>
      </a:lt1>
      <a:dk2>
        <a:srgbClr val="53585F"/>
      </a:dk2>
      <a:lt2>
        <a:srgbClr val="DCDEE0"/>
      </a:lt2>
      <a:accent1>
        <a:srgbClr val="0065C1"/>
      </a:accent1>
      <a:accent2>
        <a:srgbClr val="00A6AC"/>
      </a:accent2>
      <a:accent3>
        <a:srgbClr val="308B16"/>
      </a:accent3>
      <a:accent4>
        <a:srgbClr val="BC8027"/>
      </a:accent4>
      <a:accent5>
        <a:srgbClr val="971817"/>
      </a:accent5>
      <a:accent6>
        <a:srgbClr val="5747C1"/>
      </a:accent6>
      <a:hlink>
        <a:srgbClr val="0000FF"/>
      </a:hlink>
      <a:folHlink>
        <a:srgbClr val="FF00FF"/>
      </a:folHlink>
    </a:clrScheme>
    <a:fontScheme name="Black">
      <a:majorFont>
        <a:latin typeface="Helvetica Light"/>
        <a:ea typeface="Helvetica Light"/>
        <a:cs typeface="Helvetica Light"/>
      </a:majorFont>
      <a:minorFont>
        <a:latin typeface="Helvetica Light"/>
        <a:ea typeface="Helvetica Light"/>
        <a:cs typeface="Helvetica Light"/>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26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FFFFFF"/>
          </a:solidFill>
          <a:prstDash val="solid"/>
          <a:miter lim="4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1" hangingPunct="0">
          <a:lnSpc>
            <a:spcPct val="100000"/>
          </a:lnSpc>
          <a:spcBef>
            <a:spcPts val="0"/>
          </a:spcBef>
          <a:spcAft>
            <a:spcPts val="0"/>
          </a:spcAft>
          <a:buClrTx/>
          <a:buSzTx/>
          <a:buFontTx/>
          <a:buNone/>
          <a:tabLst/>
          <a:defRPr b="0" baseline="0" cap="none" i="0" spc="0" strike="noStrike" sz="3600" u="none" kumimoji="0" normalizeH="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